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18"/>
  </p:notesMasterIdLst>
  <p:handoutMasterIdLst>
    <p:handoutMasterId r:id="rId19"/>
  </p:handoutMasterIdLst>
  <p:sldIdLst>
    <p:sldId id="256" r:id="rId2"/>
    <p:sldId id="282" r:id="rId3"/>
    <p:sldId id="281" r:id="rId4"/>
    <p:sldId id="284" r:id="rId5"/>
    <p:sldId id="285" r:id="rId6"/>
    <p:sldId id="290" r:id="rId7"/>
    <p:sldId id="286" r:id="rId8"/>
    <p:sldId id="275" r:id="rId9"/>
    <p:sldId id="276" r:id="rId10"/>
    <p:sldId id="288" r:id="rId11"/>
    <p:sldId id="289" r:id="rId12"/>
    <p:sldId id="277" r:id="rId13"/>
    <p:sldId id="287" r:id="rId14"/>
    <p:sldId id="278" r:id="rId15"/>
    <p:sldId id="279" r:id="rId16"/>
    <p:sldId id="280"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FFFF"/>
    <a:srgbClr val="CC9900"/>
    <a:srgbClr val="000000"/>
    <a:srgbClr val="66FF99"/>
    <a:srgbClr val="006633"/>
    <a:srgbClr val="71BB96"/>
    <a:srgbClr val="0020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498" autoAdjust="0"/>
  </p:normalViewPr>
  <p:slideViewPr>
    <p:cSldViewPr>
      <p:cViewPr varScale="1">
        <p:scale>
          <a:sx n="102" d="100"/>
          <a:sy n="102" d="100"/>
        </p:scale>
        <p:origin x="-22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notesViewPr>
    <p:cSldViewPr>
      <p:cViewPr varScale="1">
        <p:scale>
          <a:sx n="61" d="100"/>
          <a:sy n="61" d="100"/>
        </p:scale>
        <p:origin x="-1698" y="-78"/>
      </p:cViewPr>
      <p:guideLst>
        <p:guide orient="horz" pos="2880"/>
        <p:guide pos="2160"/>
      </p:guideLst>
    </p:cSldViewPr>
  </p:notes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a:p>
        </p:txBody>
      </p:sp>
      <p:sp>
        <p:nvSpPr>
          <p:cNvPr id="17411" name="Rectangle 3"/>
          <p:cNvSpPr>
            <a:spLocks noGrp="1" noChangeArrowheads="1"/>
          </p:cNvSpPr>
          <p:nvPr>
            <p:ph type="dt" sz="quarter" idx="1"/>
          </p:nvPr>
        </p:nvSpPr>
        <p:spPr bwMode="auto">
          <a:xfrm>
            <a:off x="388620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a:p>
        </p:txBody>
      </p:sp>
      <p:sp>
        <p:nvSpPr>
          <p:cNvPr id="17412" name="Rectangle 4"/>
          <p:cNvSpPr>
            <a:spLocks noGrp="1" noChangeArrowheads="1"/>
          </p:cNvSpPr>
          <p:nvPr>
            <p:ph type="ftr" sz="quarter" idx="2"/>
          </p:nvPr>
        </p:nvSpPr>
        <p:spPr bwMode="auto">
          <a:xfrm>
            <a:off x="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a:p>
        </p:txBody>
      </p:sp>
      <p:sp>
        <p:nvSpPr>
          <p:cNvPr id="17413" name="Rectangle 5"/>
          <p:cNvSpPr>
            <a:spLocks noGrp="1" noChangeArrowheads="1"/>
          </p:cNvSpPr>
          <p:nvPr>
            <p:ph type="sldNum" sz="quarter" idx="3"/>
          </p:nvPr>
        </p:nvSpPr>
        <p:spPr bwMode="auto">
          <a:xfrm>
            <a:off x="388620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F498D363-F619-46D0-8B92-1FC70493F61F}"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a:p>
        </p:txBody>
      </p:sp>
      <p:sp>
        <p:nvSpPr>
          <p:cNvPr id="2051" name="Rectangle 3"/>
          <p:cNvSpPr>
            <a:spLocks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52" name="Rectangle 4"/>
          <p:cNvSpPr>
            <a:spLocks noGrp="1" noChangeArrowheads="1"/>
          </p:cNvSpPr>
          <p:nvPr>
            <p:ph type="body" sz="quarter" idx="3"/>
          </p:nvPr>
        </p:nvSpPr>
        <p:spPr bwMode="auto">
          <a:xfrm>
            <a:off x="914400" y="4343400"/>
            <a:ext cx="5029200" cy="41148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3" name="Rectangle 5"/>
          <p:cNvSpPr>
            <a:spLocks noGrp="1" noChangeArrowheads="1"/>
          </p:cNvSpPr>
          <p:nvPr>
            <p:ph type="dt" idx="1"/>
          </p:nvPr>
        </p:nvSpPr>
        <p:spPr bwMode="auto">
          <a:xfrm>
            <a:off x="388620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6B3BB08C-B1A0-4816-A5B1-8ABB89A6C7FD}"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itchFamily="18" charset="0"/>
        <a:ea typeface="+mn-ea"/>
        <a:cs typeface="Arial" charset="0"/>
      </a:defRPr>
    </a:lvl1pPr>
    <a:lvl2pPr marL="457200" algn="l" rtl="0" fontAlgn="base">
      <a:spcBef>
        <a:spcPct val="30000"/>
      </a:spcBef>
      <a:spcAft>
        <a:spcPct val="0"/>
      </a:spcAft>
      <a:defRPr kumimoji="1" sz="1200" kern="1200">
        <a:solidFill>
          <a:schemeClr val="tx1"/>
        </a:solidFill>
        <a:latin typeface="Times New Roman" pitchFamily="18" charset="0"/>
        <a:ea typeface="+mn-ea"/>
        <a:cs typeface="Arial" charset="0"/>
      </a:defRPr>
    </a:lvl2pPr>
    <a:lvl3pPr marL="914400" algn="l" rtl="0" fontAlgn="base">
      <a:spcBef>
        <a:spcPct val="30000"/>
      </a:spcBef>
      <a:spcAft>
        <a:spcPct val="0"/>
      </a:spcAft>
      <a:defRPr kumimoji="1" sz="1200" kern="1200">
        <a:solidFill>
          <a:schemeClr val="tx1"/>
        </a:solidFill>
        <a:latin typeface="Times New Roman" pitchFamily="18" charset="0"/>
        <a:ea typeface="+mn-ea"/>
        <a:cs typeface="Arial" charset="0"/>
      </a:defRPr>
    </a:lvl3pPr>
    <a:lvl4pPr marL="1371600" algn="l" rtl="0" fontAlgn="base">
      <a:spcBef>
        <a:spcPct val="30000"/>
      </a:spcBef>
      <a:spcAft>
        <a:spcPct val="0"/>
      </a:spcAft>
      <a:defRPr kumimoji="1" sz="1200" kern="1200">
        <a:solidFill>
          <a:schemeClr val="tx1"/>
        </a:solidFill>
        <a:latin typeface="Times New Roman" pitchFamily="18" charset="0"/>
        <a:ea typeface="+mn-ea"/>
        <a:cs typeface="Arial" charset="0"/>
      </a:defRPr>
    </a:lvl4pPr>
    <a:lvl5pPr marL="1828800" algn="l" rtl="0" fontAlgn="base">
      <a:spcBef>
        <a:spcPct val="30000"/>
      </a:spcBef>
      <a:spcAft>
        <a:spcPct val="0"/>
      </a:spcAft>
      <a:defRPr kumimoji="1"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EE392B-43D2-4426-8B96-1D6283FBDD2F}" type="slidenum">
              <a:rPr lang="en-US"/>
              <a:pPr/>
              <a:t>5</a:t>
            </a:fld>
            <a:endParaRPr lang="en-US"/>
          </a:p>
        </p:txBody>
      </p:sp>
      <p:sp>
        <p:nvSpPr>
          <p:cNvPr id="91138" name="Rectangle 2"/>
          <p:cNvSpPr>
            <a:spLocks noChangeArrowheads="1" noTextEdit="1"/>
          </p:cNvSpPr>
          <p:nvPr>
            <p:ph type="sldImg"/>
          </p:nvPr>
        </p:nvSpPr>
        <p:spPr>
          <a:ln/>
        </p:spPr>
      </p:sp>
      <p:sp>
        <p:nvSpPr>
          <p:cNvPr id="91139" name="Rectangle 3"/>
          <p:cNvSpPr>
            <a:spLocks noGrp="1" noChangeArrowheads="1"/>
          </p:cNvSpPr>
          <p:nvPr>
            <p:ph type="body" idx="1"/>
          </p:nvPr>
        </p:nvSpPr>
        <p:spPr/>
        <p:txBody>
          <a:bodyPr/>
          <a:lstStyle/>
          <a:p>
            <a:pPr lvl="1">
              <a:buClr>
                <a:srgbClr val="002010"/>
              </a:buClr>
            </a:pPr>
            <a:r>
              <a:rPr lang="en-US">
                <a:solidFill>
                  <a:srgbClr val="002010"/>
                </a:solidFill>
                <a:latin typeface="Arial" charset="0"/>
              </a:rPr>
              <a:t>If you did ask yourself,when last did any of your church members or leaders lead a total stranger to the Lord and is that person that has been lead to the lord ,now an active member of your church. 1 Peter 5 verses 1-6</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ChangeArrowheads="1"/>
          </p:cNvSpPr>
          <p:nvPr/>
        </p:nvSpPr>
        <p:spPr bwMode="hidden">
          <a:xfrm>
            <a:off x="2895600" y="0"/>
            <a:ext cx="3352800" cy="6856413"/>
          </a:xfrm>
          <a:prstGeom prst="rect">
            <a:avLst/>
          </a:prstGeom>
          <a:gradFill rotWithShape="0">
            <a:gsLst>
              <a:gs pos="0">
                <a:schemeClr val="bg2"/>
              </a:gs>
              <a:gs pos="50000">
                <a:schemeClr val="bg1"/>
              </a:gs>
              <a:gs pos="100000">
                <a:schemeClr val="bg2"/>
              </a:gs>
            </a:gsLst>
            <a:lin ang="5400000" scaled="1"/>
          </a:gradFill>
          <a:ln w="9525">
            <a:noFill/>
            <a:miter lim="800000"/>
            <a:headEnd/>
            <a:tailEnd/>
          </a:ln>
          <a:effectLst/>
        </p:spPr>
        <p:txBody>
          <a:bodyPr/>
          <a:lstStyle/>
          <a:p>
            <a:pPr eaLnBrk="1" hangingPunct="1"/>
            <a:endParaRPr kumimoji="1" lang="en-US" sz="2400">
              <a:latin typeface="Times New Roman" pitchFamily="18" charset="0"/>
            </a:endParaRPr>
          </a:p>
        </p:txBody>
      </p:sp>
      <p:grpSp>
        <p:nvGrpSpPr>
          <p:cNvPr id="60419" name="Group 3"/>
          <p:cNvGrpSpPr>
            <a:grpSpLocks/>
          </p:cNvGrpSpPr>
          <p:nvPr/>
        </p:nvGrpSpPr>
        <p:grpSpPr bwMode="auto">
          <a:xfrm>
            <a:off x="2133600" y="473075"/>
            <a:ext cx="4878388" cy="3490913"/>
            <a:chOff x="1344" y="298"/>
            <a:chExt cx="3073" cy="2199"/>
          </a:xfrm>
        </p:grpSpPr>
        <p:sp>
          <p:nvSpPr>
            <p:cNvPr id="60420" name="Freeform 4"/>
            <p:cNvSpPr>
              <a:spLocks/>
            </p:cNvSpPr>
            <p:nvPr/>
          </p:nvSpPr>
          <p:spPr bwMode="auto">
            <a:xfrm>
              <a:off x="1344" y="1035"/>
              <a:ext cx="1019" cy="907"/>
            </a:xfrm>
            <a:custGeom>
              <a:avLst/>
              <a:gdLst/>
              <a:ahLst/>
              <a:cxnLst>
                <a:cxn ang="0">
                  <a:pos x="0" y="566"/>
                </a:cxn>
                <a:cxn ang="0">
                  <a:pos x="0" y="906"/>
                </a:cxn>
                <a:cxn ang="0">
                  <a:pos x="1014" y="283"/>
                </a:cxn>
                <a:cxn ang="0">
                  <a:pos x="1018" y="307"/>
                </a:cxn>
                <a:cxn ang="0">
                  <a:pos x="869" y="0"/>
                </a:cxn>
                <a:cxn ang="0">
                  <a:pos x="0" y="566"/>
                </a:cxn>
              </a:cxnLst>
              <a:rect l="0" t="0" r="r" b="b"/>
              <a:pathLst>
                <a:path w="1019" h="907">
                  <a:moveTo>
                    <a:pt x="0" y="566"/>
                  </a:moveTo>
                  <a:lnTo>
                    <a:pt x="0" y="906"/>
                  </a:lnTo>
                  <a:lnTo>
                    <a:pt x="1014" y="283"/>
                  </a:lnTo>
                  <a:lnTo>
                    <a:pt x="1018" y="307"/>
                  </a:lnTo>
                  <a:lnTo>
                    <a:pt x="869" y="0"/>
                  </a:lnTo>
                  <a:lnTo>
                    <a:pt x="0" y="566"/>
                  </a:lnTo>
                </a:path>
              </a:pathLst>
            </a:custGeom>
            <a:gradFill rotWithShape="0">
              <a:gsLst>
                <a:gs pos="0">
                  <a:schemeClr val="bg1"/>
                </a:gs>
                <a:gs pos="100000">
                  <a:schemeClr val="bg2"/>
                </a:gs>
              </a:gsLst>
              <a:lin ang="0" scaled="1"/>
            </a:gradFill>
            <a:ln w="9525">
              <a:noFill/>
              <a:round/>
              <a:headEnd type="none" w="sm" len="sm"/>
              <a:tailEnd type="none" w="sm" len="sm"/>
            </a:ln>
            <a:effectLst/>
          </p:spPr>
          <p:txBody>
            <a:bodyPr/>
            <a:lstStyle/>
            <a:p>
              <a:endParaRPr lang="en-ZA"/>
            </a:p>
          </p:txBody>
        </p:sp>
        <p:sp>
          <p:nvSpPr>
            <p:cNvPr id="60421" name="Freeform 5"/>
            <p:cNvSpPr>
              <a:spLocks/>
            </p:cNvSpPr>
            <p:nvPr/>
          </p:nvSpPr>
          <p:spPr bwMode="auto">
            <a:xfrm>
              <a:off x="3398" y="1035"/>
              <a:ext cx="1019" cy="907"/>
            </a:xfrm>
            <a:custGeom>
              <a:avLst/>
              <a:gdLst/>
              <a:ahLst/>
              <a:cxnLst>
                <a:cxn ang="0">
                  <a:pos x="1018" y="566"/>
                </a:cxn>
                <a:cxn ang="0">
                  <a:pos x="1018" y="906"/>
                </a:cxn>
                <a:cxn ang="0">
                  <a:pos x="3" y="283"/>
                </a:cxn>
                <a:cxn ang="0">
                  <a:pos x="0" y="307"/>
                </a:cxn>
                <a:cxn ang="0">
                  <a:pos x="148" y="0"/>
                </a:cxn>
                <a:cxn ang="0">
                  <a:pos x="1018" y="566"/>
                </a:cxn>
              </a:cxnLst>
              <a:rect l="0" t="0" r="r" b="b"/>
              <a:pathLst>
                <a:path w="1019" h="907">
                  <a:moveTo>
                    <a:pt x="1018" y="566"/>
                  </a:moveTo>
                  <a:lnTo>
                    <a:pt x="1018" y="906"/>
                  </a:lnTo>
                  <a:lnTo>
                    <a:pt x="3" y="283"/>
                  </a:lnTo>
                  <a:lnTo>
                    <a:pt x="0" y="307"/>
                  </a:lnTo>
                  <a:lnTo>
                    <a:pt x="148" y="0"/>
                  </a:lnTo>
                  <a:lnTo>
                    <a:pt x="1018" y="566"/>
                  </a:lnTo>
                </a:path>
              </a:pathLst>
            </a:custGeom>
            <a:gradFill rotWithShape="0">
              <a:gsLst>
                <a:gs pos="0">
                  <a:schemeClr val="bg2"/>
                </a:gs>
                <a:gs pos="100000">
                  <a:schemeClr val="bg1"/>
                </a:gs>
              </a:gsLst>
              <a:lin ang="0" scaled="1"/>
            </a:gradFill>
            <a:ln w="9525">
              <a:noFill/>
              <a:round/>
              <a:headEnd type="none" w="sm" len="sm"/>
              <a:tailEnd type="none" w="sm" len="sm"/>
            </a:ln>
            <a:effectLst/>
          </p:spPr>
          <p:txBody>
            <a:bodyPr/>
            <a:lstStyle/>
            <a:p>
              <a:endParaRPr lang="en-ZA"/>
            </a:p>
          </p:txBody>
        </p:sp>
        <p:grpSp>
          <p:nvGrpSpPr>
            <p:cNvPr id="60422" name="Group 6"/>
            <p:cNvGrpSpPr>
              <a:grpSpLocks/>
            </p:cNvGrpSpPr>
            <p:nvPr/>
          </p:nvGrpSpPr>
          <p:grpSpPr bwMode="auto">
            <a:xfrm>
              <a:off x="1571" y="298"/>
              <a:ext cx="2632" cy="2199"/>
              <a:chOff x="1571" y="298"/>
              <a:chExt cx="2632" cy="2199"/>
            </a:xfrm>
          </p:grpSpPr>
          <p:sp>
            <p:nvSpPr>
              <p:cNvPr id="60423" name="AutoShape 7" descr="Green marble"/>
              <p:cNvSpPr>
                <a:spLocks noChangeArrowheads="1"/>
              </p:cNvSpPr>
              <p:nvPr/>
            </p:nvSpPr>
            <p:spPr bwMode="auto">
              <a:xfrm rot="10800000" flipH="1">
                <a:off x="1571" y="298"/>
                <a:ext cx="2631" cy="2198"/>
              </a:xfrm>
              <a:prstGeom prst="triangle">
                <a:avLst>
                  <a:gd name="adj" fmla="val 49995"/>
                </a:avLst>
              </a:prstGeom>
              <a:blipFill dpi="0" rotWithShape="0">
                <a:blip r:embed="rId2" cstate="print"/>
                <a:srcRect/>
                <a:tile tx="0" ty="0" sx="100000" sy="100000" flip="none" algn="tl"/>
              </a:blipFill>
              <a:ln w="12700" cap="sq">
                <a:solidFill>
                  <a:srgbClr val="006633"/>
                </a:solidFill>
                <a:miter lim="800000"/>
                <a:headEnd/>
                <a:tailEnd/>
              </a:ln>
              <a:effectLst/>
            </p:spPr>
            <p:txBody>
              <a:bodyPr/>
              <a:lstStyle/>
              <a:p>
                <a:endParaRPr lang="en-ZA"/>
              </a:p>
            </p:txBody>
          </p:sp>
          <p:sp>
            <p:nvSpPr>
              <p:cNvPr id="60424" name="Freeform 8"/>
              <p:cNvSpPr>
                <a:spLocks/>
              </p:cNvSpPr>
              <p:nvPr/>
            </p:nvSpPr>
            <p:spPr bwMode="auto">
              <a:xfrm>
                <a:off x="1571" y="298"/>
                <a:ext cx="1316" cy="2199"/>
              </a:xfrm>
              <a:custGeom>
                <a:avLst/>
                <a:gdLst/>
                <a:ahLst/>
                <a:cxnLst>
                  <a:cxn ang="0">
                    <a:pos x="1315" y="2198"/>
                  </a:cxn>
                  <a:cxn ang="0">
                    <a:pos x="1315" y="1815"/>
                  </a:cxn>
                  <a:cxn ang="0">
                    <a:pos x="409" y="214"/>
                  </a:cxn>
                  <a:cxn ang="0">
                    <a:pos x="0" y="0"/>
                  </a:cxn>
                  <a:cxn ang="0">
                    <a:pos x="1315" y="2198"/>
                  </a:cxn>
                </a:cxnLst>
                <a:rect l="0" t="0" r="r" b="b"/>
                <a:pathLst>
                  <a:path w="1316" h="2199">
                    <a:moveTo>
                      <a:pt x="1315" y="2198"/>
                    </a:moveTo>
                    <a:lnTo>
                      <a:pt x="1315" y="1815"/>
                    </a:lnTo>
                    <a:lnTo>
                      <a:pt x="409" y="214"/>
                    </a:lnTo>
                    <a:lnTo>
                      <a:pt x="0" y="0"/>
                    </a:lnTo>
                    <a:lnTo>
                      <a:pt x="1315" y="2198"/>
                    </a:lnTo>
                  </a:path>
                </a:pathLst>
              </a:custGeom>
              <a:solidFill>
                <a:srgbClr val="002010">
                  <a:alpha val="50000"/>
                </a:srgbClr>
              </a:solidFill>
              <a:ln w="12700" cap="sq">
                <a:solidFill>
                  <a:srgbClr val="006633"/>
                </a:solidFill>
                <a:prstDash val="solid"/>
                <a:round/>
                <a:headEnd type="none" w="sm" len="sm"/>
                <a:tailEnd type="none" w="sm" len="sm"/>
              </a:ln>
              <a:effectLst/>
            </p:spPr>
            <p:txBody>
              <a:bodyPr/>
              <a:lstStyle/>
              <a:p>
                <a:endParaRPr lang="en-ZA"/>
              </a:p>
            </p:txBody>
          </p:sp>
          <p:sp>
            <p:nvSpPr>
              <p:cNvPr id="60425" name="Freeform 9"/>
              <p:cNvSpPr>
                <a:spLocks/>
              </p:cNvSpPr>
              <p:nvPr/>
            </p:nvSpPr>
            <p:spPr bwMode="auto">
              <a:xfrm>
                <a:off x="1571" y="298"/>
                <a:ext cx="2632" cy="217"/>
              </a:xfrm>
              <a:custGeom>
                <a:avLst/>
                <a:gdLst/>
                <a:ahLst/>
                <a:cxnLst>
                  <a:cxn ang="0">
                    <a:pos x="0" y="0"/>
                  </a:cxn>
                  <a:cxn ang="0">
                    <a:pos x="409" y="216"/>
                  </a:cxn>
                  <a:cxn ang="0">
                    <a:pos x="2279" y="216"/>
                  </a:cxn>
                  <a:cxn ang="0">
                    <a:pos x="2631" y="0"/>
                  </a:cxn>
                  <a:cxn ang="0">
                    <a:pos x="0" y="0"/>
                  </a:cxn>
                </a:cxnLst>
                <a:rect l="0" t="0" r="r" b="b"/>
                <a:pathLst>
                  <a:path w="2632" h="217">
                    <a:moveTo>
                      <a:pt x="0" y="0"/>
                    </a:moveTo>
                    <a:lnTo>
                      <a:pt x="409" y="216"/>
                    </a:lnTo>
                    <a:lnTo>
                      <a:pt x="2279" y="216"/>
                    </a:lnTo>
                    <a:lnTo>
                      <a:pt x="2631" y="0"/>
                    </a:lnTo>
                    <a:lnTo>
                      <a:pt x="0" y="0"/>
                    </a:lnTo>
                  </a:path>
                </a:pathLst>
              </a:custGeom>
              <a:solidFill>
                <a:srgbClr val="71BB96">
                  <a:alpha val="50000"/>
                </a:srgbClr>
              </a:solidFill>
              <a:ln w="12700" cap="sq">
                <a:solidFill>
                  <a:srgbClr val="006633"/>
                </a:solidFill>
                <a:prstDash val="solid"/>
                <a:round/>
                <a:headEnd type="none" w="sm" len="sm"/>
                <a:tailEnd type="none" w="sm" len="sm"/>
              </a:ln>
              <a:effectLst/>
            </p:spPr>
            <p:txBody>
              <a:bodyPr/>
              <a:lstStyle/>
              <a:p>
                <a:endParaRPr lang="en-ZA"/>
              </a:p>
            </p:txBody>
          </p:sp>
          <p:sp>
            <p:nvSpPr>
              <p:cNvPr id="60426" name="Freeform 10"/>
              <p:cNvSpPr>
                <a:spLocks/>
              </p:cNvSpPr>
              <p:nvPr/>
            </p:nvSpPr>
            <p:spPr bwMode="auto">
              <a:xfrm>
                <a:off x="2886" y="298"/>
                <a:ext cx="1317" cy="2199"/>
              </a:xfrm>
              <a:custGeom>
                <a:avLst/>
                <a:gdLst/>
                <a:ahLst/>
                <a:cxnLst>
                  <a:cxn ang="0">
                    <a:pos x="0" y="2198"/>
                  </a:cxn>
                  <a:cxn ang="0">
                    <a:pos x="0" y="1815"/>
                  </a:cxn>
                  <a:cxn ang="0">
                    <a:pos x="906" y="214"/>
                  </a:cxn>
                  <a:cxn ang="0">
                    <a:pos x="1316" y="0"/>
                  </a:cxn>
                  <a:cxn ang="0">
                    <a:pos x="0" y="2198"/>
                  </a:cxn>
                </a:cxnLst>
                <a:rect l="0" t="0" r="r" b="b"/>
                <a:pathLst>
                  <a:path w="1317" h="2199">
                    <a:moveTo>
                      <a:pt x="0" y="2198"/>
                    </a:moveTo>
                    <a:lnTo>
                      <a:pt x="0" y="1815"/>
                    </a:lnTo>
                    <a:lnTo>
                      <a:pt x="906" y="214"/>
                    </a:lnTo>
                    <a:lnTo>
                      <a:pt x="1316" y="0"/>
                    </a:lnTo>
                    <a:lnTo>
                      <a:pt x="0" y="2198"/>
                    </a:lnTo>
                  </a:path>
                </a:pathLst>
              </a:custGeom>
              <a:solidFill>
                <a:srgbClr val="006633">
                  <a:alpha val="50000"/>
                </a:srgbClr>
              </a:solidFill>
              <a:ln w="12700" cap="sq">
                <a:solidFill>
                  <a:srgbClr val="006633"/>
                </a:solidFill>
                <a:prstDash val="solid"/>
                <a:round/>
                <a:headEnd type="none" w="sm" len="sm"/>
                <a:tailEnd type="none" w="sm" len="sm"/>
              </a:ln>
              <a:effectLst/>
            </p:spPr>
            <p:txBody>
              <a:bodyPr/>
              <a:lstStyle/>
              <a:p>
                <a:endParaRPr lang="en-ZA"/>
              </a:p>
            </p:txBody>
          </p:sp>
        </p:grpSp>
        <p:sp>
          <p:nvSpPr>
            <p:cNvPr id="60427" name="Rectangle 11"/>
            <p:cNvSpPr>
              <a:spLocks noChangeArrowheads="1"/>
            </p:cNvSpPr>
            <p:nvPr/>
          </p:nvSpPr>
          <p:spPr bwMode="auto">
            <a:xfrm>
              <a:off x="1344" y="1631"/>
              <a:ext cx="3069" cy="310"/>
            </a:xfrm>
            <a:prstGeom prst="rect">
              <a:avLst/>
            </a:prstGeom>
            <a:gradFill rotWithShape="0">
              <a:gsLst>
                <a:gs pos="0">
                  <a:schemeClr val="bg2"/>
                </a:gs>
                <a:gs pos="50000">
                  <a:schemeClr val="folHlink"/>
                </a:gs>
                <a:gs pos="100000">
                  <a:schemeClr val="bg2"/>
                </a:gs>
              </a:gsLst>
              <a:lin ang="0" scaled="1"/>
            </a:gradFill>
            <a:ln w="9525">
              <a:noFill/>
              <a:miter lim="800000"/>
              <a:headEnd/>
              <a:tailEnd/>
            </a:ln>
            <a:effectLst/>
          </p:spPr>
          <p:txBody>
            <a:bodyPr/>
            <a:lstStyle/>
            <a:p>
              <a:endParaRPr lang="en-ZA"/>
            </a:p>
          </p:txBody>
        </p:sp>
      </p:grpSp>
      <p:sp>
        <p:nvSpPr>
          <p:cNvPr id="60428" name="Rectangle 12"/>
          <p:cNvSpPr>
            <a:spLocks noGrp="1" noChangeArrowheads="1"/>
          </p:cNvSpPr>
          <p:nvPr>
            <p:ph type="ctrTitle" sz="quarter"/>
          </p:nvPr>
        </p:nvSpPr>
        <p:spPr>
          <a:xfrm>
            <a:off x="685800" y="3886200"/>
            <a:ext cx="7772400" cy="1143000"/>
          </a:xfrm>
        </p:spPr>
        <p:txBody>
          <a:bodyPr/>
          <a:lstStyle>
            <a:lvl1pPr>
              <a:defRPr/>
            </a:lvl1pPr>
          </a:lstStyle>
          <a:p>
            <a:r>
              <a:rPr lang="en-US"/>
              <a:t>Click to edit Master title style</a:t>
            </a:r>
          </a:p>
        </p:txBody>
      </p:sp>
      <p:sp>
        <p:nvSpPr>
          <p:cNvPr id="60429" name="Rectangle 13"/>
          <p:cNvSpPr>
            <a:spLocks noGrp="1" noChangeArrowheads="1"/>
          </p:cNvSpPr>
          <p:nvPr>
            <p:ph type="subTitle" sz="quarter" idx="1"/>
          </p:nvPr>
        </p:nvSpPr>
        <p:spPr>
          <a:xfrm>
            <a:off x="1371600" y="5410200"/>
            <a:ext cx="6400800" cy="1295400"/>
          </a:xfrm>
        </p:spPr>
        <p:txBody>
          <a:bodyPr/>
          <a:lstStyle>
            <a:lvl1pPr marL="0" indent="0" algn="ctr">
              <a:buFont typeface="Wingdings" pitchFamily="2" charset="2"/>
              <a:buNone/>
              <a:defRPr/>
            </a:lvl1pPr>
          </a:lstStyle>
          <a:p>
            <a:r>
              <a:rPr lang="en-US"/>
              <a:t>Click to edit Master subtitle style</a:t>
            </a:r>
          </a:p>
        </p:txBody>
      </p:sp>
      <p:sp>
        <p:nvSpPr>
          <p:cNvPr id="60430" name="Rectangle 14"/>
          <p:cNvSpPr>
            <a:spLocks noGrp="1" noChangeArrowheads="1"/>
          </p:cNvSpPr>
          <p:nvPr>
            <p:ph type="dt" sz="quarter" idx="2"/>
          </p:nvPr>
        </p:nvSpPr>
        <p:spPr>
          <a:xfrm>
            <a:off x="685800" y="0"/>
            <a:ext cx="1905000" cy="457200"/>
          </a:xfrm>
        </p:spPr>
        <p:txBody>
          <a:bodyPr/>
          <a:lstStyle>
            <a:lvl1pPr>
              <a:defRPr/>
            </a:lvl1pPr>
          </a:lstStyle>
          <a:p>
            <a:fld id="{9D8F06E7-0A99-46AE-A324-5B1E5ECACABC}" type="datetime1">
              <a:rPr lang="en-US"/>
              <a:pPr/>
              <a:t>6/18/2011</a:t>
            </a:fld>
            <a:endParaRPr lang="en-US"/>
          </a:p>
        </p:txBody>
      </p:sp>
      <p:sp>
        <p:nvSpPr>
          <p:cNvPr id="60431" name="Rectangle 15"/>
          <p:cNvSpPr>
            <a:spLocks noGrp="1" noChangeArrowheads="1"/>
          </p:cNvSpPr>
          <p:nvPr>
            <p:ph type="ftr" sz="quarter" idx="3"/>
          </p:nvPr>
        </p:nvSpPr>
        <p:spPr>
          <a:xfrm>
            <a:off x="3124200" y="0"/>
            <a:ext cx="2895600" cy="457200"/>
          </a:xfrm>
        </p:spPr>
        <p:txBody>
          <a:bodyPr/>
          <a:lstStyle>
            <a:lvl1pPr>
              <a:defRPr/>
            </a:lvl1pPr>
          </a:lstStyle>
          <a:p>
            <a:endParaRPr lang="en-US"/>
          </a:p>
        </p:txBody>
      </p:sp>
      <p:sp>
        <p:nvSpPr>
          <p:cNvPr id="60432" name="Rectangle 16"/>
          <p:cNvSpPr>
            <a:spLocks noGrp="1" noChangeArrowheads="1"/>
          </p:cNvSpPr>
          <p:nvPr>
            <p:ph type="sldNum" sz="quarter" idx="4"/>
          </p:nvPr>
        </p:nvSpPr>
        <p:spPr>
          <a:xfrm>
            <a:off x="6553200" y="0"/>
            <a:ext cx="1905000" cy="457200"/>
          </a:xfrm>
        </p:spPr>
        <p:txBody>
          <a:bodyPr/>
          <a:lstStyle>
            <a:lvl1pPr>
              <a:defRPr/>
            </a:lvl1pPr>
          </a:lstStyle>
          <a:p>
            <a:fld id="{D9FA2AB6-C41B-4654-AA61-1BA9D39C258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fld id="{510A053F-7A97-4947-81C6-55B73473A9C6}" type="datetime1">
              <a:rPr lang="en-US"/>
              <a:pPr/>
              <a:t>6/18/2011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B4BA3ED-E849-4BD1-9A0C-9210D960E813}"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B4C54B92-13A1-4338-8D0E-08A5DD5E1FA7}" type="datetime1">
              <a:rPr lang="en-US"/>
              <a:pPr/>
              <a:t>6/18/2011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3AE8DA1-78AE-45D8-B7E3-E2AC0A9EBE38}"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661988" y="19050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24388" y="19050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lvl1pPr>
              <a:defRPr/>
            </a:lvl1pPr>
          </a:lstStyle>
          <a:p>
            <a:fld id="{E4DE19A8-C12A-4582-A2FA-F36F6A2690C4}" type="datetime1">
              <a:rPr lang="en-US"/>
              <a:pPr/>
              <a:t>6/18/2011</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4CA6B84-933D-4213-A634-D497B0CB426A}"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lvl1pPr>
              <a:defRPr/>
            </a:lvl1pPr>
          </a:lstStyle>
          <a:p>
            <a:fld id="{5EC913A8-48EC-46FB-BC80-63229D17CA91}" type="datetime1">
              <a:rPr lang="en-US"/>
              <a:pPr/>
              <a:t>6/18/2011</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7D71CF6-7CBE-4E1A-9BED-42C9860D27B5}"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lvl1pPr>
              <a:defRPr/>
            </a:lvl1pPr>
          </a:lstStyle>
          <a:p>
            <a:fld id="{DE5D3437-6C85-4006-BB18-EC5DF50315AA}" type="datetime1">
              <a:rPr lang="en-US"/>
              <a:pPr/>
              <a:t>6/18/2011</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41F678D4-B1C7-4284-BAA5-9C022522BDB8}"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F13FAEF0-F868-4DA1-AF8F-934A366D9488}" type="datetime1">
              <a:rPr lang="en-US"/>
              <a:pPr/>
              <a:t>6/18/2011</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768C8D2-FAE0-468B-A31C-3D77E43E1A0D}"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64C914C2-C521-4F00-A6F7-37D9923863C2}" type="datetime1">
              <a:rPr lang="en-US"/>
              <a:pPr/>
              <a:t>6/18/2011</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0C2C53-0636-47B9-80C6-E3D7264B412F}"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3A5C43B4-7B0D-48D8-B4C5-136ECC9D20D2}" type="datetime1">
              <a:rPr lang="en-US"/>
              <a:pPr/>
              <a:t>6/18/2011</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C19A7C5-0FD9-4A2C-9D5F-18BAAE78B21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fld id="{D36A6E89-6F48-44C8-AC99-245C5C079D64}" type="datetime1">
              <a:rPr lang="en-US"/>
              <a:pPr/>
              <a:t>6/18/2011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21F3EF0-E3A5-484D-9698-35C41CBE197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0388" y="228600"/>
            <a:ext cx="2081212" cy="5791200"/>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661988" y="228600"/>
            <a:ext cx="609600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fld id="{7F54F73D-4DB5-4426-A911-0EEFA36B0970}" type="datetime1">
              <a:rPr lang="en-US"/>
              <a:pPr/>
              <a:t>6/18/2011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077B327-68D4-4180-8839-C0DBECA51B0E}"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7086600" cy="1447800"/>
          </a:xfrm>
        </p:spPr>
        <p:txBody>
          <a:bodyPr/>
          <a:lstStyle/>
          <a:p>
            <a:r>
              <a:rPr lang="en-US" smtClean="0"/>
              <a:t>Click to edit Master title style</a:t>
            </a:r>
            <a:endParaRPr lang="en-ZA"/>
          </a:p>
        </p:txBody>
      </p:sp>
      <p:sp>
        <p:nvSpPr>
          <p:cNvPr id="3" name="Text Placeholder 2"/>
          <p:cNvSpPr>
            <a:spLocks noGrp="1"/>
          </p:cNvSpPr>
          <p:nvPr>
            <p:ph type="body" sz="half" idx="1"/>
          </p:nvPr>
        </p:nvSpPr>
        <p:spPr>
          <a:xfrm>
            <a:off x="661988"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24388"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a:xfrm>
            <a:off x="685800" y="6399213"/>
            <a:ext cx="1905000" cy="457200"/>
          </a:xfrm>
        </p:spPr>
        <p:txBody>
          <a:bodyPr/>
          <a:lstStyle>
            <a:lvl1pPr>
              <a:defRPr/>
            </a:lvl1pPr>
          </a:lstStyle>
          <a:p>
            <a:fld id="{EF7BB7E1-F6D9-41BC-AE79-DB430114FA4A}" type="datetime1">
              <a:rPr lang="en-US"/>
              <a:pPr/>
              <a:t>6/18/2011</a:t>
            </a:fld>
            <a:endParaRPr lang="en-US"/>
          </a:p>
        </p:txBody>
      </p:sp>
      <p:sp>
        <p:nvSpPr>
          <p:cNvPr id="6" name="Footer Placeholder 5"/>
          <p:cNvSpPr>
            <a:spLocks noGrp="1"/>
          </p:cNvSpPr>
          <p:nvPr>
            <p:ph type="ftr" sz="quarter" idx="11"/>
          </p:nvPr>
        </p:nvSpPr>
        <p:spPr>
          <a:xfrm>
            <a:off x="3124200" y="6399213"/>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399213"/>
            <a:ext cx="1905000" cy="457200"/>
          </a:xfrm>
        </p:spPr>
        <p:txBody>
          <a:bodyPr/>
          <a:lstStyle>
            <a:lvl1pPr>
              <a:defRPr/>
            </a:lvl1pPr>
          </a:lstStyle>
          <a:p>
            <a:fld id="{AEBDB678-F208-4EF6-B85C-6F52659D637F}"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7086600" cy="1447800"/>
          </a:xfrm>
        </p:spPr>
        <p:txBody>
          <a:bodyPr/>
          <a:lstStyle/>
          <a:p>
            <a:r>
              <a:rPr lang="en-US" smtClean="0"/>
              <a:t>Click to edit Master title style</a:t>
            </a:r>
            <a:endParaRPr lang="en-ZA"/>
          </a:p>
        </p:txBody>
      </p:sp>
      <p:sp>
        <p:nvSpPr>
          <p:cNvPr id="3" name="ClipArt Placeholder 2"/>
          <p:cNvSpPr>
            <a:spLocks noGrp="1"/>
          </p:cNvSpPr>
          <p:nvPr>
            <p:ph type="clipArt" sz="half" idx="1"/>
          </p:nvPr>
        </p:nvSpPr>
        <p:spPr>
          <a:xfrm>
            <a:off x="661988" y="1905000"/>
            <a:ext cx="3810000" cy="4114800"/>
          </a:xfrm>
        </p:spPr>
        <p:txBody>
          <a:bodyPr/>
          <a:lstStyle/>
          <a:p>
            <a:endParaRPr lang="en-ZA"/>
          </a:p>
        </p:txBody>
      </p:sp>
      <p:sp>
        <p:nvSpPr>
          <p:cNvPr id="4" name="Text Placeholder 3"/>
          <p:cNvSpPr>
            <a:spLocks noGrp="1"/>
          </p:cNvSpPr>
          <p:nvPr>
            <p:ph type="body" sz="half" idx="2"/>
          </p:nvPr>
        </p:nvSpPr>
        <p:spPr>
          <a:xfrm>
            <a:off x="4624388"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a:xfrm>
            <a:off x="685800" y="6399213"/>
            <a:ext cx="1905000" cy="457200"/>
          </a:xfrm>
        </p:spPr>
        <p:txBody>
          <a:bodyPr/>
          <a:lstStyle>
            <a:lvl1pPr>
              <a:defRPr/>
            </a:lvl1pPr>
          </a:lstStyle>
          <a:p>
            <a:fld id="{86BF7C26-FEED-4BE3-9B09-7BC98C9B89FF}" type="datetime1">
              <a:rPr lang="en-US"/>
              <a:pPr/>
              <a:t>6/18/2011</a:t>
            </a:fld>
            <a:endParaRPr lang="en-US"/>
          </a:p>
        </p:txBody>
      </p:sp>
      <p:sp>
        <p:nvSpPr>
          <p:cNvPr id="6" name="Footer Placeholder 5"/>
          <p:cNvSpPr>
            <a:spLocks noGrp="1"/>
          </p:cNvSpPr>
          <p:nvPr>
            <p:ph type="ftr" sz="quarter" idx="11"/>
          </p:nvPr>
        </p:nvSpPr>
        <p:spPr>
          <a:xfrm>
            <a:off x="3124200" y="6399213"/>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399213"/>
            <a:ext cx="1905000" cy="457200"/>
          </a:xfrm>
        </p:spPr>
        <p:txBody>
          <a:bodyPr/>
          <a:lstStyle>
            <a:lvl1pPr>
              <a:defRPr/>
            </a:lvl1pPr>
          </a:lstStyle>
          <a:p>
            <a:fld id="{9A7DBF33-8C5E-4D2F-B46B-4E1D492B2EFB}"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7086600" cy="1447800"/>
          </a:xfrm>
        </p:spPr>
        <p:txBody>
          <a:bodyPr/>
          <a:lstStyle/>
          <a:p>
            <a:r>
              <a:rPr lang="en-US" smtClean="0"/>
              <a:t>Click to edit Master title style</a:t>
            </a:r>
            <a:endParaRPr lang="en-ZA"/>
          </a:p>
        </p:txBody>
      </p:sp>
      <p:sp>
        <p:nvSpPr>
          <p:cNvPr id="3" name="Text Placeholder 2"/>
          <p:cNvSpPr>
            <a:spLocks noGrp="1"/>
          </p:cNvSpPr>
          <p:nvPr>
            <p:ph type="body" sz="half" idx="1"/>
          </p:nvPr>
        </p:nvSpPr>
        <p:spPr>
          <a:xfrm>
            <a:off x="661988"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lipArt Placeholder 3"/>
          <p:cNvSpPr>
            <a:spLocks noGrp="1"/>
          </p:cNvSpPr>
          <p:nvPr>
            <p:ph type="clipArt" sz="half" idx="2"/>
          </p:nvPr>
        </p:nvSpPr>
        <p:spPr>
          <a:xfrm>
            <a:off x="4624388" y="1905000"/>
            <a:ext cx="3810000" cy="4114800"/>
          </a:xfrm>
        </p:spPr>
        <p:txBody>
          <a:bodyPr/>
          <a:lstStyle/>
          <a:p>
            <a:endParaRPr lang="en-ZA"/>
          </a:p>
        </p:txBody>
      </p:sp>
      <p:sp>
        <p:nvSpPr>
          <p:cNvPr id="5" name="Date Placeholder 4"/>
          <p:cNvSpPr>
            <a:spLocks noGrp="1"/>
          </p:cNvSpPr>
          <p:nvPr>
            <p:ph type="dt" sz="half" idx="10"/>
          </p:nvPr>
        </p:nvSpPr>
        <p:spPr>
          <a:xfrm>
            <a:off x="685800" y="6399213"/>
            <a:ext cx="1905000" cy="457200"/>
          </a:xfrm>
        </p:spPr>
        <p:txBody>
          <a:bodyPr/>
          <a:lstStyle>
            <a:lvl1pPr>
              <a:defRPr/>
            </a:lvl1pPr>
          </a:lstStyle>
          <a:p>
            <a:fld id="{3E3C3058-E31A-49ED-95CF-8E6A5CFBCCDE}" type="datetime1">
              <a:rPr lang="en-US"/>
              <a:pPr/>
              <a:t>6/18/2011</a:t>
            </a:fld>
            <a:endParaRPr lang="en-US"/>
          </a:p>
        </p:txBody>
      </p:sp>
      <p:sp>
        <p:nvSpPr>
          <p:cNvPr id="6" name="Footer Placeholder 5"/>
          <p:cNvSpPr>
            <a:spLocks noGrp="1"/>
          </p:cNvSpPr>
          <p:nvPr>
            <p:ph type="ftr" sz="quarter" idx="11"/>
          </p:nvPr>
        </p:nvSpPr>
        <p:spPr>
          <a:xfrm>
            <a:off x="3124200" y="6399213"/>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399213"/>
            <a:ext cx="1905000" cy="457200"/>
          </a:xfrm>
        </p:spPr>
        <p:txBody>
          <a:bodyPr/>
          <a:lstStyle>
            <a:lvl1pPr>
              <a:defRPr/>
            </a:lvl1pPr>
          </a:lstStyle>
          <a:p>
            <a:fld id="{73540DC6-F989-4F86-9290-E8FA688AD137}"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7086600" cy="1447800"/>
          </a:xfrm>
        </p:spPr>
        <p:txBody>
          <a:bodyPr/>
          <a:lstStyle/>
          <a:p>
            <a:r>
              <a:rPr lang="en-US" smtClean="0"/>
              <a:t>Click to edit Master title style</a:t>
            </a:r>
            <a:endParaRPr lang="en-ZA"/>
          </a:p>
        </p:txBody>
      </p:sp>
      <p:sp>
        <p:nvSpPr>
          <p:cNvPr id="3" name="Text Placeholder 2"/>
          <p:cNvSpPr>
            <a:spLocks noGrp="1"/>
          </p:cNvSpPr>
          <p:nvPr>
            <p:ph type="body" sz="half" idx="1"/>
          </p:nvPr>
        </p:nvSpPr>
        <p:spPr>
          <a:xfrm>
            <a:off x="661988"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hart Placeholder 3"/>
          <p:cNvSpPr>
            <a:spLocks noGrp="1"/>
          </p:cNvSpPr>
          <p:nvPr>
            <p:ph type="chart" sz="half" idx="2"/>
          </p:nvPr>
        </p:nvSpPr>
        <p:spPr>
          <a:xfrm>
            <a:off x="4624388" y="1905000"/>
            <a:ext cx="3810000" cy="4114800"/>
          </a:xfrm>
        </p:spPr>
        <p:txBody>
          <a:bodyPr/>
          <a:lstStyle/>
          <a:p>
            <a:endParaRPr lang="en-ZA"/>
          </a:p>
        </p:txBody>
      </p:sp>
      <p:sp>
        <p:nvSpPr>
          <p:cNvPr id="5" name="Date Placeholder 4"/>
          <p:cNvSpPr>
            <a:spLocks noGrp="1"/>
          </p:cNvSpPr>
          <p:nvPr>
            <p:ph type="dt" sz="half" idx="10"/>
          </p:nvPr>
        </p:nvSpPr>
        <p:spPr>
          <a:xfrm>
            <a:off x="685800" y="6399213"/>
            <a:ext cx="1905000" cy="457200"/>
          </a:xfrm>
        </p:spPr>
        <p:txBody>
          <a:bodyPr/>
          <a:lstStyle>
            <a:lvl1pPr>
              <a:defRPr/>
            </a:lvl1pPr>
          </a:lstStyle>
          <a:p>
            <a:fld id="{111B7E46-637D-4767-A78F-C588F7DBF73B}" type="datetime1">
              <a:rPr lang="en-US"/>
              <a:pPr/>
              <a:t>6/18/2011</a:t>
            </a:fld>
            <a:endParaRPr lang="en-US"/>
          </a:p>
        </p:txBody>
      </p:sp>
      <p:sp>
        <p:nvSpPr>
          <p:cNvPr id="6" name="Footer Placeholder 5"/>
          <p:cNvSpPr>
            <a:spLocks noGrp="1"/>
          </p:cNvSpPr>
          <p:nvPr>
            <p:ph type="ftr" sz="quarter" idx="11"/>
          </p:nvPr>
        </p:nvSpPr>
        <p:spPr>
          <a:xfrm>
            <a:off x="3124200" y="6399213"/>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399213"/>
            <a:ext cx="1905000" cy="457200"/>
          </a:xfrm>
        </p:spPr>
        <p:txBody>
          <a:bodyPr/>
          <a:lstStyle>
            <a:lvl1pPr>
              <a:defRPr/>
            </a:lvl1pPr>
          </a:lstStyle>
          <a:p>
            <a:fld id="{864DD24F-C663-4073-AAF7-E232591057B3}"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9900"/>
        </a:solidFill>
        <a:effectLst/>
      </p:bgPr>
    </p:bg>
    <p:spTree>
      <p:nvGrpSpPr>
        <p:cNvPr id="1" name=""/>
        <p:cNvGrpSpPr/>
        <p:nvPr/>
      </p:nvGrpSpPr>
      <p:grpSpPr>
        <a:xfrm>
          <a:off x="0" y="0"/>
          <a:ext cx="0" cy="0"/>
          <a:chOff x="0" y="0"/>
          <a:chExt cx="0" cy="0"/>
        </a:xfrm>
      </p:grpSpPr>
      <p:sp>
        <p:nvSpPr>
          <p:cNvPr id="59394" name="Rectangle 2"/>
          <p:cNvSpPr>
            <a:spLocks noChangeArrowheads="1"/>
          </p:cNvSpPr>
          <p:nvPr/>
        </p:nvSpPr>
        <p:spPr bwMode="hidden">
          <a:xfrm>
            <a:off x="0" y="0"/>
            <a:ext cx="1752600" cy="6856413"/>
          </a:xfrm>
          <a:prstGeom prst="rect">
            <a:avLst/>
          </a:prstGeom>
          <a:gradFill rotWithShape="0">
            <a:gsLst>
              <a:gs pos="0">
                <a:schemeClr val="bg2"/>
              </a:gs>
              <a:gs pos="50000">
                <a:schemeClr val="bg1"/>
              </a:gs>
              <a:gs pos="100000">
                <a:schemeClr val="bg2"/>
              </a:gs>
            </a:gsLst>
            <a:lin ang="5400000" scaled="1"/>
          </a:gradFill>
          <a:ln w="9525">
            <a:noFill/>
            <a:miter lim="800000"/>
            <a:headEnd/>
            <a:tailEnd/>
          </a:ln>
          <a:effectLst/>
        </p:spPr>
        <p:txBody>
          <a:bodyPr/>
          <a:lstStyle/>
          <a:p>
            <a:pPr eaLnBrk="1" hangingPunct="1"/>
            <a:endParaRPr kumimoji="1" lang="en-US" sz="2400">
              <a:latin typeface="Times New Roman" pitchFamily="18" charset="0"/>
            </a:endParaRPr>
          </a:p>
        </p:txBody>
      </p:sp>
      <p:grpSp>
        <p:nvGrpSpPr>
          <p:cNvPr id="59395" name="Group 3"/>
          <p:cNvGrpSpPr>
            <a:grpSpLocks/>
          </p:cNvGrpSpPr>
          <p:nvPr/>
        </p:nvGrpSpPr>
        <p:grpSpPr bwMode="auto">
          <a:xfrm>
            <a:off x="152400" y="374650"/>
            <a:ext cx="1525588" cy="1227138"/>
            <a:chOff x="96" y="236"/>
            <a:chExt cx="961" cy="773"/>
          </a:xfrm>
        </p:grpSpPr>
        <p:sp>
          <p:nvSpPr>
            <p:cNvPr id="59396" name="Freeform 4"/>
            <p:cNvSpPr>
              <a:spLocks/>
            </p:cNvSpPr>
            <p:nvPr/>
          </p:nvSpPr>
          <p:spPr bwMode="auto">
            <a:xfrm>
              <a:off x="738" y="495"/>
              <a:ext cx="319" cy="319"/>
            </a:xfrm>
            <a:custGeom>
              <a:avLst/>
              <a:gdLst/>
              <a:ahLst/>
              <a:cxnLst>
                <a:cxn ang="0">
                  <a:pos x="318" y="198"/>
                </a:cxn>
                <a:cxn ang="0">
                  <a:pos x="318" y="318"/>
                </a:cxn>
                <a:cxn ang="0">
                  <a:pos x="1" y="99"/>
                </a:cxn>
                <a:cxn ang="0">
                  <a:pos x="0" y="108"/>
                </a:cxn>
                <a:cxn ang="0">
                  <a:pos x="46" y="0"/>
                </a:cxn>
                <a:cxn ang="0">
                  <a:pos x="318" y="198"/>
                </a:cxn>
              </a:cxnLst>
              <a:rect l="0" t="0" r="r" b="b"/>
              <a:pathLst>
                <a:path w="319" h="319">
                  <a:moveTo>
                    <a:pt x="318" y="198"/>
                  </a:moveTo>
                  <a:lnTo>
                    <a:pt x="318" y="318"/>
                  </a:lnTo>
                  <a:lnTo>
                    <a:pt x="1" y="99"/>
                  </a:lnTo>
                  <a:lnTo>
                    <a:pt x="0" y="108"/>
                  </a:lnTo>
                  <a:lnTo>
                    <a:pt x="46" y="0"/>
                  </a:lnTo>
                  <a:lnTo>
                    <a:pt x="318" y="198"/>
                  </a:lnTo>
                </a:path>
              </a:pathLst>
            </a:custGeom>
            <a:gradFill rotWithShape="0">
              <a:gsLst>
                <a:gs pos="0">
                  <a:schemeClr val="bg2"/>
                </a:gs>
                <a:gs pos="100000">
                  <a:schemeClr val="bg1"/>
                </a:gs>
              </a:gsLst>
              <a:lin ang="0" scaled="1"/>
            </a:gradFill>
            <a:ln w="9525">
              <a:noFill/>
              <a:round/>
              <a:headEnd type="none" w="sm" len="sm"/>
              <a:tailEnd type="none" w="sm" len="sm"/>
            </a:ln>
            <a:effectLst/>
          </p:spPr>
          <p:txBody>
            <a:bodyPr/>
            <a:lstStyle/>
            <a:p>
              <a:endParaRPr lang="en-ZA"/>
            </a:p>
          </p:txBody>
        </p:sp>
        <p:sp>
          <p:nvSpPr>
            <p:cNvPr id="59397" name="Freeform 5"/>
            <p:cNvSpPr>
              <a:spLocks/>
            </p:cNvSpPr>
            <p:nvPr/>
          </p:nvSpPr>
          <p:spPr bwMode="auto">
            <a:xfrm>
              <a:off x="96" y="495"/>
              <a:ext cx="319" cy="319"/>
            </a:xfrm>
            <a:custGeom>
              <a:avLst/>
              <a:gdLst/>
              <a:ahLst/>
              <a:cxnLst>
                <a:cxn ang="0">
                  <a:pos x="0" y="198"/>
                </a:cxn>
                <a:cxn ang="0">
                  <a:pos x="0" y="318"/>
                </a:cxn>
                <a:cxn ang="0">
                  <a:pos x="316" y="99"/>
                </a:cxn>
                <a:cxn ang="0">
                  <a:pos x="318" y="108"/>
                </a:cxn>
                <a:cxn ang="0">
                  <a:pos x="271" y="0"/>
                </a:cxn>
                <a:cxn ang="0">
                  <a:pos x="0" y="198"/>
                </a:cxn>
              </a:cxnLst>
              <a:rect l="0" t="0" r="r" b="b"/>
              <a:pathLst>
                <a:path w="319" h="319">
                  <a:moveTo>
                    <a:pt x="0" y="198"/>
                  </a:moveTo>
                  <a:lnTo>
                    <a:pt x="0" y="318"/>
                  </a:lnTo>
                  <a:lnTo>
                    <a:pt x="316" y="99"/>
                  </a:lnTo>
                  <a:lnTo>
                    <a:pt x="318" y="108"/>
                  </a:lnTo>
                  <a:lnTo>
                    <a:pt x="271" y="0"/>
                  </a:lnTo>
                  <a:lnTo>
                    <a:pt x="0" y="198"/>
                  </a:lnTo>
                </a:path>
              </a:pathLst>
            </a:custGeom>
            <a:gradFill rotWithShape="0">
              <a:gsLst>
                <a:gs pos="0">
                  <a:schemeClr val="bg1"/>
                </a:gs>
                <a:gs pos="100000">
                  <a:schemeClr val="bg2"/>
                </a:gs>
              </a:gsLst>
              <a:lin ang="0" scaled="1"/>
            </a:gradFill>
            <a:ln w="9525">
              <a:noFill/>
              <a:round/>
              <a:headEnd type="none" w="sm" len="sm"/>
              <a:tailEnd type="none" w="sm" len="sm"/>
            </a:ln>
            <a:effectLst/>
          </p:spPr>
          <p:txBody>
            <a:bodyPr/>
            <a:lstStyle/>
            <a:p>
              <a:endParaRPr lang="en-ZA"/>
            </a:p>
          </p:txBody>
        </p:sp>
        <p:grpSp>
          <p:nvGrpSpPr>
            <p:cNvPr id="59398" name="Group 6"/>
            <p:cNvGrpSpPr>
              <a:grpSpLocks/>
            </p:cNvGrpSpPr>
            <p:nvPr/>
          </p:nvGrpSpPr>
          <p:grpSpPr bwMode="auto">
            <a:xfrm>
              <a:off x="152" y="236"/>
              <a:ext cx="823" cy="773"/>
              <a:chOff x="152" y="236"/>
              <a:chExt cx="823" cy="773"/>
            </a:xfrm>
          </p:grpSpPr>
          <p:sp>
            <p:nvSpPr>
              <p:cNvPr id="59399" name="AutoShape 7" descr="Green marble"/>
              <p:cNvSpPr>
                <a:spLocks noChangeArrowheads="1"/>
              </p:cNvSpPr>
              <p:nvPr/>
            </p:nvSpPr>
            <p:spPr bwMode="auto">
              <a:xfrm rot="10800000" flipH="1">
                <a:off x="152" y="236"/>
                <a:ext cx="822" cy="772"/>
              </a:xfrm>
              <a:prstGeom prst="triangle">
                <a:avLst>
                  <a:gd name="adj" fmla="val 49995"/>
                </a:avLst>
              </a:prstGeom>
              <a:blipFill dpi="0" rotWithShape="0">
                <a:blip r:embed="rId17" cstate="print"/>
                <a:srcRect/>
                <a:tile tx="0" ty="0" sx="100000" sy="100000" flip="none" algn="tl"/>
              </a:blipFill>
              <a:ln w="12700" cap="sq">
                <a:solidFill>
                  <a:srgbClr val="006633"/>
                </a:solidFill>
                <a:miter lim="800000"/>
                <a:headEnd/>
                <a:tailEnd/>
              </a:ln>
              <a:effectLst/>
            </p:spPr>
            <p:txBody>
              <a:bodyPr/>
              <a:lstStyle/>
              <a:p>
                <a:endParaRPr lang="en-ZA"/>
              </a:p>
            </p:txBody>
          </p:sp>
          <p:sp>
            <p:nvSpPr>
              <p:cNvPr id="59400" name="Freeform 8"/>
              <p:cNvSpPr>
                <a:spLocks/>
              </p:cNvSpPr>
              <p:nvPr/>
            </p:nvSpPr>
            <p:spPr bwMode="auto">
              <a:xfrm>
                <a:off x="152" y="236"/>
                <a:ext cx="412" cy="773"/>
              </a:xfrm>
              <a:custGeom>
                <a:avLst/>
                <a:gdLst/>
                <a:ahLst/>
                <a:cxnLst>
                  <a:cxn ang="0">
                    <a:pos x="411" y="772"/>
                  </a:cxn>
                  <a:cxn ang="0">
                    <a:pos x="411" y="637"/>
                  </a:cxn>
                  <a:cxn ang="0">
                    <a:pos x="127" y="75"/>
                  </a:cxn>
                  <a:cxn ang="0">
                    <a:pos x="0" y="0"/>
                  </a:cxn>
                  <a:cxn ang="0">
                    <a:pos x="411" y="772"/>
                  </a:cxn>
                </a:cxnLst>
                <a:rect l="0" t="0" r="r" b="b"/>
                <a:pathLst>
                  <a:path w="412" h="773">
                    <a:moveTo>
                      <a:pt x="411" y="772"/>
                    </a:moveTo>
                    <a:lnTo>
                      <a:pt x="411" y="637"/>
                    </a:lnTo>
                    <a:lnTo>
                      <a:pt x="127" y="75"/>
                    </a:lnTo>
                    <a:lnTo>
                      <a:pt x="0" y="0"/>
                    </a:lnTo>
                    <a:lnTo>
                      <a:pt x="411" y="772"/>
                    </a:lnTo>
                  </a:path>
                </a:pathLst>
              </a:custGeom>
              <a:solidFill>
                <a:srgbClr val="002010">
                  <a:alpha val="50000"/>
                </a:srgbClr>
              </a:solidFill>
              <a:ln w="12700" cap="sq">
                <a:solidFill>
                  <a:srgbClr val="006633"/>
                </a:solidFill>
                <a:prstDash val="solid"/>
                <a:round/>
                <a:headEnd type="none" w="sm" len="sm"/>
                <a:tailEnd type="none" w="sm" len="sm"/>
              </a:ln>
              <a:effectLst/>
            </p:spPr>
            <p:txBody>
              <a:bodyPr/>
              <a:lstStyle/>
              <a:p>
                <a:endParaRPr lang="en-ZA"/>
              </a:p>
            </p:txBody>
          </p:sp>
          <p:sp>
            <p:nvSpPr>
              <p:cNvPr id="59401" name="Freeform 9"/>
              <p:cNvSpPr>
                <a:spLocks/>
              </p:cNvSpPr>
              <p:nvPr/>
            </p:nvSpPr>
            <p:spPr bwMode="auto">
              <a:xfrm>
                <a:off x="152" y="236"/>
                <a:ext cx="823" cy="77"/>
              </a:xfrm>
              <a:custGeom>
                <a:avLst/>
                <a:gdLst/>
                <a:ahLst/>
                <a:cxnLst>
                  <a:cxn ang="0">
                    <a:pos x="0" y="0"/>
                  </a:cxn>
                  <a:cxn ang="0">
                    <a:pos x="127" y="76"/>
                  </a:cxn>
                  <a:cxn ang="0">
                    <a:pos x="712" y="76"/>
                  </a:cxn>
                  <a:cxn ang="0">
                    <a:pos x="822" y="0"/>
                  </a:cxn>
                  <a:cxn ang="0">
                    <a:pos x="0" y="0"/>
                  </a:cxn>
                </a:cxnLst>
                <a:rect l="0" t="0" r="r" b="b"/>
                <a:pathLst>
                  <a:path w="823" h="77">
                    <a:moveTo>
                      <a:pt x="0" y="0"/>
                    </a:moveTo>
                    <a:lnTo>
                      <a:pt x="127" y="76"/>
                    </a:lnTo>
                    <a:lnTo>
                      <a:pt x="712" y="76"/>
                    </a:lnTo>
                    <a:lnTo>
                      <a:pt x="822" y="0"/>
                    </a:lnTo>
                    <a:lnTo>
                      <a:pt x="0" y="0"/>
                    </a:lnTo>
                  </a:path>
                </a:pathLst>
              </a:custGeom>
              <a:solidFill>
                <a:srgbClr val="71BB96">
                  <a:alpha val="50000"/>
                </a:srgbClr>
              </a:solidFill>
              <a:ln w="12700" cap="sq">
                <a:solidFill>
                  <a:srgbClr val="006633"/>
                </a:solidFill>
                <a:prstDash val="solid"/>
                <a:round/>
                <a:headEnd type="none" w="sm" len="sm"/>
                <a:tailEnd type="none" w="sm" len="sm"/>
              </a:ln>
              <a:effectLst/>
            </p:spPr>
            <p:txBody>
              <a:bodyPr/>
              <a:lstStyle/>
              <a:p>
                <a:endParaRPr lang="en-ZA"/>
              </a:p>
            </p:txBody>
          </p:sp>
          <p:sp>
            <p:nvSpPr>
              <p:cNvPr id="59402" name="Freeform 10"/>
              <p:cNvSpPr>
                <a:spLocks/>
              </p:cNvSpPr>
              <p:nvPr/>
            </p:nvSpPr>
            <p:spPr bwMode="auto">
              <a:xfrm>
                <a:off x="563" y="236"/>
                <a:ext cx="412" cy="773"/>
              </a:xfrm>
              <a:custGeom>
                <a:avLst/>
                <a:gdLst/>
                <a:ahLst/>
                <a:cxnLst>
                  <a:cxn ang="0">
                    <a:pos x="0" y="772"/>
                  </a:cxn>
                  <a:cxn ang="0">
                    <a:pos x="0" y="637"/>
                  </a:cxn>
                  <a:cxn ang="0">
                    <a:pos x="283" y="75"/>
                  </a:cxn>
                  <a:cxn ang="0">
                    <a:pos x="411" y="0"/>
                  </a:cxn>
                  <a:cxn ang="0">
                    <a:pos x="0" y="772"/>
                  </a:cxn>
                </a:cxnLst>
                <a:rect l="0" t="0" r="r" b="b"/>
                <a:pathLst>
                  <a:path w="412" h="773">
                    <a:moveTo>
                      <a:pt x="0" y="772"/>
                    </a:moveTo>
                    <a:lnTo>
                      <a:pt x="0" y="637"/>
                    </a:lnTo>
                    <a:lnTo>
                      <a:pt x="283" y="75"/>
                    </a:lnTo>
                    <a:lnTo>
                      <a:pt x="411" y="0"/>
                    </a:lnTo>
                    <a:lnTo>
                      <a:pt x="0" y="772"/>
                    </a:lnTo>
                  </a:path>
                </a:pathLst>
              </a:custGeom>
              <a:solidFill>
                <a:srgbClr val="006633">
                  <a:alpha val="50000"/>
                </a:srgbClr>
              </a:solidFill>
              <a:ln w="12700" cap="sq">
                <a:solidFill>
                  <a:srgbClr val="006633"/>
                </a:solidFill>
                <a:prstDash val="solid"/>
                <a:round/>
                <a:headEnd type="none" w="sm" len="sm"/>
                <a:tailEnd type="none" w="sm" len="sm"/>
              </a:ln>
              <a:effectLst/>
            </p:spPr>
            <p:txBody>
              <a:bodyPr/>
              <a:lstStyle/>
              <a:p>
                <a:endParaRPr lang="en-ZA"/>
              </a:p>
            </p:txBody>
          </p:sp>
        </p:grpSp>
        <p:sp>
          <p:nvSpPr>
            <p:cNvPr id="59403" name="Rectangle 11"/>
            <p:cNvSpPr>
              <a:spLocks noChangeArrowheads="1"/>
            </p:cNvSpPr>
            <p:nvPr/>
          </p:nvSpPr>
          <p:spPr bwMode="auto">
            <a:xfrm>
              <a:off x="96" y="704"/>
              <a:ext cx="959" cy="109"/>
            </a:xfrm>
            <a:prstGeom prst="rect">
              <a:avLst/>
            </a:prstGeom>
            <a:gradFill rotWithShape="0">
              <a:gsLst>
                <a:gs pos="0">
                  <a:schemeClr val="bg2"/>
                </a:gs>
                <a:gs pos="50000">
                  <a:schemeClr val="folHlink"/>
                </a:gs>
                <a:gs pos="100000">
                  <a:schemeClr val="bg2"/>
                </a:gs>
              </a:gsLst>
              <a:lin ang="0" scaled="1"/>
            </a:gradFill>
            <a:ln w="9525">
              <a:noFill/>
              <a:miter lim="800000"/>
              <a:headEnd/>
              <a:tailEnd/>
            </a:ln>
            <a:effectLst/>
          </p:spPr>
          <p:txBody>
            <a:bodyPr/>
            <a:lstStyle/>
            <a:p>
              <a:endParaRPr lang="en-ZA"/>
            </a:p>
          </p:txBody>
        </p:sp>
      </p:grpSp>
      <p:sp>
        <p:nvSpPr>
          <p:cNvPr id="59404" name="Rectangle 12"/>
          <p:cNvSpPr>
            <a:spLocks noGrp="1" noChangeArrowheads="1"/>
          </p:cNvSpPr>
          <p:nvPr>
            <p:ph type="title"/>
          </p:nvPr>
        </p:nvSpPr>
        <p:spPr bwMode="auto">
          <a:xfrm>
            <a:off x="1905000" y="228600"/>
            <a:ext cx="7086600" cy="14478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59405" name="Rectangle 13"/>
          <p:cNvSpPr>
            <a:spLocks noGrp="1" noChangeArrowheads="1"/>
          </p:cNvSpPr>
          <p:nvPr>
            <p:ph type="body" idx="1"/>
          </p:nvPr>
        </p:nvSpPr>
        <p:spPr bwMode="auto">
          <a:xfrm>
            <a:off x="661988" y="19050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9406" name="Rectangle 14"/>
          <p:cNvSpPr>
            <a:spLocks noGrp="1" noChangeArrowheads="1"/>
          </p:cNvSpPr>
          <p:nvPr>
            <p:ph type="dt" sz="half" idx="2"/>
          </p:nvPr>
        </p:nvSpPr>
        <p:spPr bwMode="auto">
          <a:xfrm>
            <a:off x="685800" y="6399213"/>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eaLnBrk="1" hangingPunct="1">
              <a:defRPr sz="1400">
                <a:latin typeface="+mn-lt"/>
              </a:defRPr>
            </a:lvl1pPr>
          </a:lstStyle>
          <a:p>
            <a:fld id="{A2A4842B-2A4D-40F4-926B-6EE1638A58F9}" type="datetime1">
              <a:rPr lang="en-US"/>
              <a:pPr/>
              <a:t>6/18/2011</a:t>
            </a:fld>
            <a:endParaRPr lang="en-US"/>
          </a:p>
        </p:txBody>
      </p:sp>
      <p:sp>
        <p:nvSpPr>
          <p:cNvPr id="59407" name="Rectangle 15"/>
          <p:cNvSpPr>
            <a:spLocks noGrp="1" noChangeArrowheads="1"/>
          </p:cNvSpPr>
          <p:nvPr>
            <p:ph type="ftr" sz="quarter" idx="3"/>
          </p:nvPr>
        </p:nvSpPr>
        <p:spPr bwMode="auto">
          <a:xfrm>
            <a:off x="3124200" y="6399213"/>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eaLnBrk="1" hangingPunct="1">
              <a:defRPr sz="1400">
                <a:latin typeface="+mn-lt"/>
              </a:defRPr>
            </a:lvl1pPr>
          </a:lstStyle>
          <a:p>
            <a:endParaRPr lang="en-US"/>
          </a:p>
        </p:txBody>
      </p:sp>
      <p:sp>
        <p:nvSpPr>
          <p:cNvPr id="59408" name="Rectangle 16"/>
          <p:cNvSpPr>
            <a:spLocks noGrp="1" noChangeArrowheads="1"/>
          </p:cNvSpPr>
          <p:nvPr>
            <p:ph type="sldNum" sz="quarter" idx="4"/>
          </p:nvPr>
        </p:nvSpPr>
        <p:spPr bwMode="auto">
          <a:xfrm>
            <a:off x="6553200" y="6399213"/>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1" hangingPunct="1">
              <a:defRPr sz="1400">
                <a:latin typeface="+mn-lt"/>
              </a:defRPr>
            </a:lvl1pPr>
          </a:lstStyle>
          <a:p>
            <a:fld id="{9C75A4CA-21DF-4D47-AB76-B7DAD16E3E4A}"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hf hdr="0" ftr="0"/>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defRPr>
      </a:lvl2pPr>
      <a:lvl3pPr algn="l" rtl="0" fontAlgn="base">
        <a:spcBef>
          <a:spcPct val="0"/>
        </a:spcBef>
        <a:spcAft>
          <a:spcPct val="0"/>
        </a:spcAft>
        <a:defRPr sz="4400">
          <a:solidFill>
            <a:schemeClr val="tx2"/>
          </a:solidFill>
          <a:latin typeface="Times New Roman" pitchFamily="18" charset="0"/>
        </a:defRPr>
      </a:lvl3pPr>
      <a:lvl4pPr algn="l" rtl="0" fontAlgn="base">
        <a:spcBef>
          <a:spcPct val="0"/>
        </a:spcBef>
        <a:spcAft>
          <a:spcPct val="0"/>
        </a:spcAft>
        <a:defRPr sz="4400">
          <a:solidFill>
            <a:schemeClr val="tx2"/>
          </a:solidFill>
          <a:latin typeface="Times New Roman" pitchFamily="18" charset="0"/>
        </a:defRPr>
      </a:lvl4pPr>
      <a:lvl5pPr algn="l" rtl="0" fontAlgn="base">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lr>
          <a:schemeClr val="tx2"/>
        </a:buClr>
        <a:buSzPct val="90000"/>
        <a:buFont typeface="Wingdings" pitchFamily="2" charset="2"/>
        <a:buChar char="Ú"/>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4"/>
          <p:cNvSpPr>
            <a:spLocks noGrp="1" noChangeArrowheads="1"/>
          </p:cNvSpPr>
          <p:nvPr>
            <p:ph type="dt" sz="quarter" idx="2"/>
          </p:nvPr>
        </p:nvSpPr>
        <p:spPr/>
        <p:txBody>
          <a:bodyPr/>
          <a:lstStyle/>
          <a:p>
            <a:fld id="{ED4F2845-A6EF-443D-A90F-52C24774F4FD}" type="datetime1">
              <a:rPr lang="en-US"/>
              <a:pPr/>
              <a:t>6/18/2011</a:t>
            </a:fld>
            <a:endParaRPr lang="en-US"/>
          </a:p>
        </p:txBody>
      </p:sp>
      <p:sp>
        <p:nvSpPr>
          <p:cNvPr id="6" name="Rectangle 16"/>
          <p:cNvSpPr>
            <a:spLocks noGrp="1" noChangeArrowheads="1"/>
          </p:cNvSpPr>
          <p:nvPr>
            <p:ph type="sldNum" sz="quarter" idx="4"/>
          </p:nvPr>
        </p:nvSpPr>
        <p:spPr/>
        <p:txBody>
          <a:bodyPr/>
          <a:lstStyle/>
          <a:p>
            <a:fld id="{A1CEE016-0B69-4730-A627-1A50DF54495B}" type="slidenum">
              <a:rPr lang="en-US"/>
              <a:pPr/>
              <a:t>1</a:t>
            </a:fld>
            <a:endParaRPr lang="en-US"/>
          </a:p>
        </p:txBody>
      </p:sp>
      <p:sp>
        <p:nvSpPr>
          <p:cNvPr id="4100" name="Rectangle 4"/>
          <p:cNvSpPr>
            <a:spLocks noGrp="1" noChangeArrowheads="1"/>
          </p:cNvSpPr>
          <p:nvPr>
            <p:ph type="ctrTitle"/>
          </p:nvPr>
        </p:nvSpPr>
        <p:spPr>
          <a:xfrm>
            <a:off x="2087563" y="2349500"/>
            <a:ext cx="5292725" cy="887413"/>
          </a:xfrm>
        </p:spPr>
        <p:txBody>
          <a:bodyPr/>
          <a:lstStyle/>
          <a:p>
            <a:r>
              <a:rPr lang="en-US" sz="2700" b="1"/>
              <a:t>GIRA TTRAINING SERVICES</a:t>
            </a:r>
          </a:p>
        </p:txBody>
      </p:sp>
      <p:sp>
        <p:nvSpPr>
          <p:cNvPr id="4102" name="Text Box 6"/>
          <p:cNvSpPr txBox="1">
            <a:spLocks noChangeArrowheads="1"/>
          </p:cNvSpPr>
          <p:nvPr/>
        </p:nvSpPr>
        <p:spPr bwMode="auto">
          <a:xfrm>
            <a:off x="2951163" y="4508500"/>
            <a:ext cx="3205162" cy="1739900"/>
          </a:xfrm>
          <a:prstGeom prst="rect">
            <a:avLst/>
          </a:prstGeom>
          <a:noFill/>
          <a:ln w="12700" cap="sq">
            <a:noFill/>
            <a:miter lim="800000"/>
            <a:headEnd type="none" w="sm" len="sm"/>
            <a:tailEnd type="none" w="sm" len="sm"/>
          </a:ln>
          <a:effectLst/>
        </p:spPr>
        <p:txBody>
          <a:bodyPr>
            <a:spAutoFit/>
          </a:bodyPr>
          <a:lstStyle/>
          <a:p>
            <a:pPr eaLnBrk="1" hangingPunct="1"/>
            <a:r>
              <a:rPr lang="en-US" sz="3600" b="1">
                <a:latin typeface="Monotype Corsiva" pitchFamily="66" charset="0"/>
              </a:rPr>
              <a:t>Effective Leadership Skills Seminar</a:t>
            </a:r>
          </a:p>
        </p:txBody>
      </p:sp>
      <p:sp>
        <p:nvSpPr>
          <p:cNvPr id="4103" name="Text Box 7"/>
          <p:cNvSpPr txBox="1">
            <a:spLocks noChangeArrowheads="1"/>
          </p:cNvSpPr>
          <p:nvPr/>
        </p:nvSpPr>
        <p:spPr bwMode="auto">
          <a:xfrm>
            <a:off x="3455988" y="3789363"/>
            <a:ext cx="2360612" cy="854075"/>
          </a:xfrm>
          <a:prstGeom prst="rect">
            <a:avLst/>
          </a:prstGeom>
          <a:noFill/>
          <a:ln w="12700" cap="sq">
            <a:noFill/>
            <a:miter lim="800000"/>
            <a:headEnd type="none" w="sm" len="sm"/>
            <a:tailEnd type="none" w="sm" len="sm"/>
          </a:ln>
          <a:effectLst/>
        </p:spPr>
        <p:txBody>
          <a:bodyPr>
            <a:spAutoFit/>
          </a:bodyPr>
          <a:lstStyle/>
          <a:p>
            <a:r>
              <a:rPr lang="en-US" sz="3200" b="1">
                <a:solidFill>
                  <a:srgbClr val="002010"/>
                </a:solidFill>
                <a:latin typeface="Monotype Corsiva" pitchFamily="66" charset="0"/>
              </a:rPr>
              <a:t>Presenting</a:t>
            </a:r>
          </a:p>
          <a:p>
            <a:r>
              <a:rPr lang="en-US" b="1">
                <a:solidFill>
                  <a:srgbClr val="002010"/>
                </a:solidFill>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p:txBody>
          <a:bodyPr/>
          <a:lstStyle/>
          <a:p>
            <a:fld id="{75F05FDF-7E3D-4430-A56B-20043AFF75F3}" type="datetime1">
              <a:rPr lang="en-US"/>
              <a:pPr/>
              <a:t>6/18/2011</a:t>
            </a:fld>
            <a:endParaRPr lang="en-US"/>
          </a:p>
        </p:txBody>
      </p:sp>
      <p:sp>
        <p:nvSpPr>
          <p:cNvPr id="5" name="Slide Number Placeholder 3"/>
          <p:cNvSpPr>
            <a:spLocks noGrp="1"/>
          </p:cNvSpPr>
          <p:nvPr>
            <p:ph type="sldNum" sz="quarter" idx="12"/>
          </p:nvPr>
        </p:nvSpPr>
        <p:spPr/>
        <p:txBody>
          <a:bodyPr/>
          <a:lstStyle/>
          <a:p>
            <a:fld id="{07CB43B8-5ED7-45D9-BA41-5D924C849D95}" type="slidenum">
              <a:rPr lang="en-US"/>
              <a:pPr/>
              <a:t>2</a:t>
            </a:fld>
            <a:endParaRPr lang="en-US"/>
          </a:p>
        </p:txBody>
      </p:sp>
      <p:sp>
        <p:nvSpPr>
          <p:cNvPr id="77828" name="Rectangle 4"/>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
        <p:nvSpPr>
          <p:cNvPr id="77829" name="Text Box 5"/>
          <p:cNvSpPr txBox="1">
            <a:spLocks noChangeArrowheads="1"/>
          </p:cNvSpPr>
          <p:nvPr/>
        </p:nvSpPr>
        <p:spPr bwMode="auto">
          <a:xfrm>
            <a:off x="2036763" y="368300"/>
            <a:ext cx="6783387" cy="6492875"/>
          </a:xfrm>
          <a:prstGeom prst="rect">
            <a:avLst/>
          </a:prstGeom>
          <a:noFill/>
          <a:ln w="12700" cap="sq">
            <a:noFill/>
            <a:miter lim="800000"/>
            <a:headEnd type="none" w="sm" len="sm"/>
            <a:tailEnd type="none" w="sm" len="sm"/>
          </a:ln>
          <a:effectLst/>
        </p:spPr>
        <p:txBody>
          <a:bodyPr>
            <a:spAutoFit/>
          </a:bodyPr>
          <a:lstStyle/>
          <a:p>
            <a:r>
              <a:rPr lang="en-US" sz="6000" b="1">
                <a:solidFill>
                  <a:srgbClr val="002010"/>
                </a:solidFill>
                <a:latin typeface="Monotype Corsiva" pitchFamily="66" charset="0"/>
              </a:rPr>
              <a:t>Welcome to</a:t>
            </a:r>
          </a:p>
          <a:p>
            <a:endParaRPr lang="en-US" sz="6000" b="1">
              <a:solidFill>
                <a:srgbClr val="002010"/>
              </a:solidFill>
              <a:latin typeface="Monotype Corsiva" pitchFamily="66" charset="0"/>
            </a:endParaRPr>
          </a:p>
          <a:p>
            <a:r>
              <a:rPr lang="en-US" sz="6000" b="1">
                <a:solidFill>
                  <a:srgbClr val="002010"/>
                </a:solidFill>
                <a:latin typeface="Monotype Corsiva" pitchFamily="66" charset="0"/>
              </a:rPr>
              <a:t>The Effective Leadership </a:t>
            </a:r>
          </a:p>
          <a:p>
            <a:r>
              <a:rPr lang="en-US" sz="6000" b="1">
                <a:solidFill>
                  <a:srgbClr val="002010"/>
                </a:solidFill>
                <a:latin typeface="Monotype Corsiva" pitchFamily="66" charset="0"/>
              </a:rPr>
              <a:t>Skills for Leaders in </a:t>
            </a:r>
          </a:p>
          <a:p>
            <a:r>
              <a:rPr lang="en-US" sz="6000" b="1">
                <a:solidFill>
                  <a:srgbClr val="002010"/>
                </a:solidFill>
                <a:latin typeface="Monotype Corsiva" pitchFamily="66" charset="0"/>
              </a:rPr>
              <a:t>God’s Kingdom</a:t>
            </a:r>
          </a:p>
          <a:p>
            <a:r>
              <a:rPr lang="en-US" sz="6000" b="1">
                <a:solidFill>
                  <a:srgbClr val="002010"/>
                </a:solidFill>
                <a:latin typeface="Monotype Corsiva" pitchFamily="66" charset="0"/>
              </a:rPr>
              <a:t>Seminar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p:txBody>
          <a:bodyPr/>
          <a:lstStyle/>
          <a:p>
            <a:fld id="{7A0D9E76-D32A-461A-AF17-127E7AC02517}" type="datetime1">
              <a:rPr lang="en-US"/>
              <a:pPr/>
              <a:t>6/18/2011</a:t>
            </a:fld>
            <a:endParaRPr lang="en-US"/>
          </a:p>
        </p:txBody>
      </p:sp>
      <p:sp>
        <p:nvSpPr>
          <p:cNvPr id="6" name="Footer Placeholder 2"/>
          <p:cNvSpPr>
            <a:spLocks noGrp="1"/>
          </p:cNvSpPr>
          <p:nvPr>
            <p:ph type="ftr" sz="quarter" idx="11"/>
          </p:nvPr>
        </p:nvSpPr>
        <p:spPr/>
        <p:txBody>
          <a:bodyPr/>
          <a:lstStyle/>
          <a:p>
            <a:r>
              <a:rPr lang="en-US"/>
              <a:t>Our Services</a:t>
            </a:r>
          </a:p>
        </p:txBody>
      </p:sp>
      <p:sp>
        <p:nvSpPr>
          <p:cNvPr id="7" name="Slide Number Placeholder 3"/>
          <p:cNvSpPr>
            <a:spLocks noGrp="1"/>
          </p:cNvSpPr>
          <p:nvPr>
            <p:ph type="sldNum" sz="quarter" idx="12"/>
          </p:nvPr>
        </p:nvSpPr>
        <p:spPr/>
        <p:txBody>
          <a:bodyPr/>
          <a:lstStyle/>
          <a:p>
            <a:fld id="{01F40500-CF24-4885-A6EE-BCB478E3831F}" type="slidenum">
              <a:rPr lang="en-US"/>
              <a:pPr/>
              <a:t>3</a:t>
            </a:fld>
            <a:endParaRPr lang="en-US"/>
          </a:p>
        </p:txBody>
      </p:sp>
      <p:sp>
        <p:nvSpPr>
          <p:cNvPr id="76802" name="Rectangle 2"/>
          <p:cNvSpPr>
            <a:spLocks noGrp="1" noChangeArrowheads="1"/>
          </p:cNvSpPr>
          <p:nvPr>
            <p:ph type="title" idx="4294967295"/>
          </p:nvPr>
        </p:nvSpPr>
        <p:spPr>
          <a:xfrm>
            <a:off x="2057400" y="225425"/>
            <a:ext cx="7086600" cy="1447800"/>
          </a:xfrm>
        </p:spPr>
        <p:txBody>
          <a:bodyPr/>
          <a:lstStyle/>
          <a:p>
            <a:r>
              <a:rPr lang="en-US">
                <a:solidFill>
                  <a:srgbClr val="002010"/>
                </a:solidFill>
                <a:latin typeface="Arial" charset="0"/>
              </a:rPr>
              <a:t>Introductions</a:t>
            </a:r>
          </a:p>
        </p:txBody>
      </p:sp>
      <p:sp>
        <p:nvSpPr>
          <p:cNvPr id="76803" name="Rectangle 3"/>
          <p:cNvSpPr>
            <a:spLocks noGrp="1" noChangeArrowheads="1"/>
          </p:cNvSpPr>
          <p:nvPr>
            <p:ph type="body" idx="4294967295"/>
          </p:nvPr>
        </p:nvSpPr>
        <p:spPr>
          <a:xfrm>
            <a:off x="1800225" y="1808163"/>
            <a:ext cx="7088188" cy="4114800"/>
          </a:xfrm>
        </p:spPr>
        <p:txBody>
          <a:bodyPr/>
          <a:lstStyle/>
          <a:p>
            <a:pPr>
              <a:lnSpc>
                <a:spcPct val="90000"/>
              </a:lnSpc>
              <a:buClr>
                <a:srgbClr val="002010"/>
              </a:buClr>
              <a:buSzTx/>
              <a:buFont typeface="Wingdings" pitchFamily="2" charset="2"/>
              <a:buChar char="§"/>
            </a:pPr>
            <a:r>
              <a:rPr lang="en-US">
                <a:solidFill>
                  <a:srgbClr val="002010"/>
                </a:solidFill>
                <a:latin typeface="Arial" charset="0"/>
              </a:rPr>
              <a:t>Prayer</a:t>
            </a:r>
          </a:p>
          <a:p>
            <a:pPr>
              <a:lnSpc>
                <a:spcPct val="90000"/>
              </a:lnSpc>
              <a:buClr>
                <a:srgbClr val="002010"/>
              </a:buClr>
              <a:buSzTx/>
              <a:buFont typeface="Wingdings" pitchFamily="2" charset="2"/>
              <a:buNone/>
            </a:pPr>
            <a:endParaRPr lang="en-US">
              <a:solidFill>
                <a:srgbClr val="002010"/>
              </a:solidFill>
              <a:latin typeface="Arial" charset="0"/>
            </a:endParaRPr>
          </a:p>
          <a:p>
            <a:pPr>
              <a:lnSpc>
                <a:spcPct val="90000"/>
              </a:lnSpc>
              <a:buClr>
                <a:srgbClr val="002010"/>
              </a:buClr>
              <a:buSzTx/>
              <a:buFont typeface="Wingdings" pitchFamily="2" charset="2"/>
              <a:buChar char="§"/>
            </a:pPr>
            <a:r>
              <a:rPr lang="en-US">
                <a:solidFill>
                  <a:srgbClr val="002010"/>
                </a:solidFill>
                <a:latin typeface="Arial" charset="0"/>
              </a:rPr>
              <a:t>Introductions by group</a:t>
            </a:r>
          </a:p>
          <a:p>
            <a:pPr lvl="1">
              <a:lnSpc>
                <a:spcPct val="90000"/>
              </a:lnSpc>
              <a:buClr>
                <a:srgbClr val="002010"/>
              </a:buClr>
              <a:buFontTx/>
              <a:buChar char="•"/>
            </a:pPr>
            <a:r>
              <a:rPr lang="en-US">
                <a:solidFill>
                  <a:srgbClr val="002010"/>
                </a:solidFill>
                <a:latin typeface="Arial" charset="0"/>
              </a:rPr>
              <a:t>Name and surname</a:t>
            </a:r>
          </a:p>
          <a:p>
            <a:pPr lvl="1">
              <a:lnSpc>
                <a:spcPct val="90000"/>
              </a:lnSpc>
              <a:buClr>
                <a:srgbClr val="002010"/>
              </a:buClr>
              <a:buFontTx/>
              <a:buChar char="•"/>
            </a:pPr>
            <a:r>
              <a:rPr lang="en-US">
                <a:solidFill>
                  <a:srgbClr val="002010"/>
                </a:solidFill>
                <a:latin typeface="Arial" charset="0"/>
              </a:rPr>
              <a:t>Church you serving</a:t>
            </a:r>
          </a:p>
          <a:p>
            <a:pPr lvl="1">
              <a:lnSpc>
                <a:spcPct val="90000"/>
              </a:lnSpc>
              <a:buClr>
                <a:srgbClr val="002010"/>
              </a:buClr>
              <a:buFontTx/>
              <a:buChar char="•"/>
            </a:pPr>
            <a:r>
              <a:rPr lang="en-US">
                <a:solidFill>
                  <a:srgbClr val="002010"/>
                </a:solidFill>
                <a:latin typeface="Arial" charset="0"/>
              </a:rPr>
              <a:t>How long you have been a leader</a:t>
            </a:r>
          </a:p>
          <a:p>
            <a:pPr lvl="1">
              <a:lnSpc>
                <a:spcPct val="90000"/>
              </a:lnSpc>
              <a:buClr>
                <a:srgbClr val="002010"/>
              </a:buClr>
              <a:buFont typeface="Wingdings" pitchFamily="2" charset="2"/>
              <a:buNone/>
            </a:pPr>
            <a:endParaRPr lang="en-US">
              <a:solidFill>
                <a:srgbClr val="002010"/>
              </a:solidFill>
              <a:latin typeface="Arial" charset="0"/>
            </a:endParaRPr>
          </a:p>
          <a:p>
            <a:pPr>
              <a:lnSpc>
                <a:spcPct val="90000"/>
              </a:lnSpc>
              <a:buClr>
                <a:srgbClr val="002010"/>
              </a:buClr>
              <a:buSzTx/>
              <a:buFont typeface="Wingdings" pitchFamily="2" charset="2"/>
              <a:buChar char="§"/>
            </a:pPr>
            <a:r>
              <a:rPr lang="en-US">
                <a:solidFill>
                  <a:srgbClr val="002010"/>
                </a:solidFill>
                <a:latin typeface="Arial" charset="0"/>
              </a:rPr>
              <a:t>Announcing the speaker</a:t>
            </a:r>
          </a:p>
        </p:txBody>
      </p:sp>
      <p:sp>
        <p:nvSpPr>
          <p:cNvPr id="76804" name="Rectangle 4"/>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6803">
                                            <p:txEl>
                                              <p:pRg st="2" end="2"/>
                                            </p:txEl>
                                          </p:spTgt>
                                        </p:tgtEl>
                                        <p:attrNameLst>
                                          <p:attrName>style.visibility</p:attrName>
                                        </p:attrNameLst>
                                      </p:cBhvr>
                                      <p:to>
                                        <p:strVal val="visible"/>
                                      </p:to>
                                    </p:set>
                                    <p:anim calcmode="lin" valueType="num">
                                      <p:cBhvr additive="base">
                                        <p:cTn id="7" dur="500" fill="hold"/>
                                        <p:tgtEl>
                                          <p:spTgt spid="7680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680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6803">
                                            <p:txEl>
                                              <p:pRg st="3" end="3"/>
                                            </p:txEl>
                                          </p:spTgt>
                                        </p:tgtEl>
                                        <p:attrNameLst>
                                          <p:attrName>style.visibility</p:attrName>
                                        </p:attrNameLst>
                                      </p:cBhvr>
                                      <p:to>
                                        <p:strVal val="visible"/>
                                      </p:to>
                                    </p:set>
                                    <p:anim calcmode="lin" valueType="num">
                                      <p:cBhvr additive="base">
                                        <p:cTn id="11" dur="500" fill="hold"/>
                                        <p:tgtEl>
                                          <p:spTgt spid="7680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680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6803">
                                            <p:txEl>
                                              <p:pRg st="4" end="4"/>
                                            </p:txEl>
                                          </p:spTgt>
                                        </p:tgtEl>
                                        <p:attrNameLst>
                                          <p:attrName>style.visibility</p:attrName>
                                        </p:attrNameLst>
                                      </p:cBhvr>
                                      <p:to>
                                        <p:strVal val="visible"/>
                                      </p:to>
                                    </p:set>
                                    <p:anim calcmode="lin" valueType="num">
                                      <p:cBhvr additive="base">
                                        <p:cTn id="15" dur="500" fill="hold"/>
                                        <p:tgtEl>
                                          <p:spTgt spid="7680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680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6803">
                                            <p:txEl>
                                              <p:pRg st="5" end="5"/>
                                            </p:txEl>
                                          </p:spTgt>
                                        </p:tgtEl>
                                        <p:attrNameLst>
                                          <p:attrName>style.visibility</p:attrName>
                                        </p:attrNameLst>
                                      </p:cBhvr>
                                      <p:to>
                                        <p:strVal val="visible"/>
                                      </p:to>
                                    </p:set>
                                    <p:anim calcmode="lin" valueType="num">
                                      <p:cBhvr additive="base">
                                        <p:cTn id="19" dur="500" fill="hold"/>
                                        <p:tgtEl>
                                          <p:spTgt spid="7680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68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6803">
                                            <p:txEl>
                                              <p:pRg st="7" end="7"/>
                                            </p:txEl>
                                          </p:spTgt>
                                        </p:tgtEl>
                                        <p:attrNameLst>
                                          <p:attrName>style.visibility</p:attrName>
                                        </p:attrNameLst>
                                      </p:cBhvr>
                                      <p:to>
                                        <p:strVal val="visible"/>
                                      </p:to>
                                    </p:set>
                                    <p:anim calcmode="lin" valueType="num">
                                      <p:cBhvr additive="base">
                                        <p:cTn id="25" dur="500" fill="hold"/>
                                        <p:tgtEl>
                                          <p:spTgt spid="7680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68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p:txBody>
          <a:bodyPr/>
          <a:lstStyle/>
          <a:p>
            <a:fld id="{67F1440E-25A3-48E7-B47C-E86658B703F0}" type="datetime1">
              <a:rPr lang="en-US"/>
              <a:pPr/>
              <a:t>6/18/2011</a:t>
            </a:fld>
            <a:endParaRPr lang="en-US"/>
          </a:p>
        </p:txBody>
      </p:sp>
      <p:sp>
        <p:nvSpPr>
          <p:cNvPr id="5" name="Slide Number Placeholder 3"/>
          <p:cNvSpPr>
            <a:spLocks noGrp="1"/>
          </p:cNvSpPr>
          <p:nvPr>
            <p:ph type="sldNum" sz="quarter" idx="12"/>
          </p:nvPr>
        </p:nvSpPr>
        <p:spPr/>
        <p:txBody>
          <a:bodyPr/>
          <a:lstStyle/>
          <a:p>
            <a:fld id="{B1459B4F-69E6-433D-9912-21DBB07376F9}" type="slidenum">
              <a:rPr lang="en-US"/>
              <a:pPr/>
              <a:t>4</a:t>
            </a:fld>
            <a:endParaRPr lang="en-US"/>
          </a:p>
        </p:txBody>
      </p:sp>
      <p:sp>
        <p:nvSpPr>
          <p:cNvPr id="79874" name="Rectangle 2"/>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
        <p:nvSpPr>
          <p:cNvPr id="79875" name="Text Box 3"/>
          <p:cNvSpPr txBox="1">
            <a:spLocks noChangeArrowheads="1"/>
          </p:cNvSpPr>
          <p:nvPr/>
        </p:nvSpPr>
        <p:spPr bwMode="auto">
          <a:xfrm>
            <a:off x="2036763" y="368300"/>
            <a:ext cx="6783387" cy="6188075"/>
          </a:xfrm>
          <a:prstGeom prst="rect">
            <a:avLst/>
          </a:prstGeom>
          <a:noFill/>
          <a:ln w="12700" cap="sq">
            <a:noFill/>
            <a:miter lim="800000"/>
            <a:headEnd type="none" w="sm" len="sm"/>
            <a:tailEnd type="none" w="sm" len="sm"/>
          </a:ln>
          <a:effectLst/>
        </p:spPr>
        <p:txBody>
          <a:bodyPr>
            <a:spAutoFit/>
          </a:bodyPr>
          <a:lstStyle/>
          <a:p>
            <a:r>
              <a:rPr lang="en-US" sz="8000">
                <a:solidFill>
                  <a:srgbClr val="002010"/>
                </a:solidFill>
                <a:latin typeface="Monotype Corsiva" pitchFamily="66" charset="0"/>
              </a:rPr>
              <a:t>I am Charmaine Slade</a:t>
            </a:r>
          </a:p>
          <a:p>
            <a:endParaRPr lang="en-US" sz="8000">
              <a:solidFill>
                <a:srgbClr val="002010"/>
              </a:solidFill>
              <a:latin typeface="Monotype Corsiva" pitchFamily="66" charset="0"/>
            </a:endParaRPr>
          </a:p>
          <a:p>
            <a:r>
              <a:rPr lang="en-US" sz="8000">
                <a:solidFill>
                  <a:srgbClr val="002010"/>
                </a:solidFill>
                <a:latin typeface="Monotype Corsiva" pitchFamily="66" charset="0"/>
              </a:rPr>
              <a:t>A leader in GOD”S  kingdom</a:t>
            </a:r>
            <a:r>
              <a:rPr lang="en-US" sz="6000" b="1">
                <a:solidFill>
                  <a:srgbClr val="002010"/>
                </a:solidFill>
                <a:latin typeface="Monotype Corsiva" pitchFamily="66" charset="0"/>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586575F0-B8B2-4AC8-B1BC-4CD0CD51E686}" type="datetime1">
              <a:rPr lang="en-US"/>
              <a:pPr/>
              <a:t>6/18/2011</a:t>
            </a:fld>
            <a:endParaRPr lang="en-US"/>
          </a:p>
        </p:txBody>
      </p:sp>
      <p:sp>
        <p:nvSpPr>
          <p:cNvPr id="6" name="Slide Number Placeholder 5"/>
          <p:cNvSpPr>
            <a:spLocks noGrp="1"/>
          </p:cNvSpPr>
          <p:nvPr>
            <p:ph type="sldNum" sz="quarter" idx="12"/>
          </p:nvPr>
        </p:nvSpPr>
        <p:spPr/>
        <p:txBody>
          <a:bodyPr/>
          <a:lstStyle/>
          <a:p>
            <a:fld id="{F3AED620-7B65-4E90-94A8-802F70FA9CE2}" type="slidenum">
              <a:rPr lang="en-US"/>
              <a:pPr/>
              <a:t>5</a:t>
            </a:fld>
            <a:endParaRPr lang="en-US"/>
          </a:p>
        </p:txBody>
      </p:sp>
      <p:sp>
        <p:nvSpPr>
          <p:cNvPr id="80898" name="Rectangle 2"/>
          <p:cNvSpPr>
            <a:spLocks noGrp="1" noChangeArrowheads="1"/>
          </p:cNvSpPr>
          <p:nvPr>
            <p:ph type="title"/>
          </p:nvPr>
        </p:nvSpPr>
        <p:spPr>
          <a:xfrm>
            <a:off x="2057400" y="0"/>
            <a:ext cx="7086600" cy="1447800"/>
          </a:xfrm>
        </p:spPr>
        <p:txBody>
          <a:bodyPr/>
          <a:lstStyle/>
          <a:p>
            <a:r>
              <a:rPr lang="en-US" b="1">
                <a:solidFill>
                  <a:srgbClr val="002010"/>
                </a:solidFill>
                <a:latin typeface="Arial" charset="0"/>
              </a:rPr>
              <a:t>Objective</a:t>
            </a:r>
          </a:p>
        </p:txBody>
      </p:sp>
      <p:sp>
        <p:nvSpPr>
          <p:cNvPr id="80899" name="Rectangle 3"/>
          <p:cNvSpPr>
            <a:spLocks noGrp="1" noChangeArrowheads="1"/>
          </p:cNvSpPr>
          <p:nvPr>
            <p:ph type="body" idx="1"/>
          </p:nvPr>
        </p:nvSpPr>
        <p:spPr>
          <a:xfrm>
            <a:off x="1979613" y="1196975"/>
            <a:ext cx="6985000" cy="5661025"/>
          </a:xfrm>
        </p:spPr>
        <p:txBody>
          <a:bodyPr/>
          <a:lstStyle/>
          <a:p>
            <a:pPr>
              <a:lnSpc>
                <a:spcPct val="80000"/>
              </a:lnSpc>
              <a:buClr>
                <a:srgbClr val="002010"/>
              </a:buClr>
              <a:buSzTx/>
            </a:pPr>
            <a:r>
              <a:rPr lang="en-US" sz="2400">
                <a:solidFill>
                  <a:srgbClr val="002010"/>
                </a:solidFill>
                <a:latin typeface="Arial" charset="0"/>
              </a:rPr>
              <a:t>Challenges:</a:t>
            </a:r>
          </a:p>
          <a:p>
            <a:pPr lvl="1">
              <a:lnSpc>
                <a:spcPct val="80000"/>
              </a:lnSpc>
              <a:buClr>
                <a:srgbClr val="002010"/>
              </a:buClr>
            </a:pPr>
            <a:endParaRPr lang="en-US" sz="2400">
              <a:solidFill>
                <a:srgbClr val="002010"/>
              </a:solidFill>
              <a:latin typeface="Arial" charset="0"/>
            </a:endParaRPr>
          </a:p>
          <a:p>
            <a:pPr lvl="1">
              <a:lnSpc>
                <a:spcPct val="80000"/>
              </a:lnSpc>
              <a:buClr>
                <a:srgbClr val="002010"/>
              </a:buClr>
            </a:pPr>
            <a:r>
              <a:rPr lang="en-US" sz="2000">
                <a:solidFill>
                  <a:srgbClr val="002010"/>
                </a:solidFill>
                <a:latin typeface="Arial" charset="0"/>
              </a:rPr>
              <a:t>Did you answer yes on any of these questions on the questionnaire ?</a:t>
            </a:r>
          </a:p>
          <a:p>
            <a:pPr lvl="1">
              <a:lnSpc>
                <a:spcPct val="80000"/>
              </a:lnSpc>
              <a:buClr>
                <a:srgbClr val="002010"/>
              </a:buClr>
              <a:buFontTx/>
              <a:buNone/>
            </a:pPr>
            <a:endParaRPr lang="en-US" sz="2000">
              <a:solidFill>
                <a:srgbClr val="002010"/>
              </a:solidFill>
              <a:latin typeface="Arial" charset="0"/>
            </a:endParaRPr>
          </a:p>
          <a:p>
            <a:pPr lvl="1">
              <a:lnSpc>
                <a:spcPct val="80000"/>
              </a:lnSpc>
              <a:buClr>
                <a:srgbClr val="002010"/>
              </a:buClr>
            </a:pPr>
            <a:r>
              <a:rPr lang="en-US" sz="2000">
                <a:solidFill>
                  <a:srgbClr val="002010"/>
                </a:solidFill>
                <a:latin typeface="Arial" charset="0"/>
              </a:rPr>
              <a:t>Challenges found in the ministry is that God’s people know the word ,but not do know or have the know how on how to be doers of the Word.</a:t>
            </a:r>
          </a:p>
          <a:p>
            <a:pPr lvl="1">
              <a:lnSpc>
                <a:spcPct val="80000"/>
              </a:lnSpc>
              <a:buClr>
                <a:srgbClr val="002010"/>
              </a:buClr>
              <a:buFontTx/>
              <a:buNone/>
            </a:pPr>
            <a:endParaRPr lang="en-US" sz="2000">
              <a:solidFill>
                <a:srgbClr val="002010"/>
              </a:solidFill>
              <a:latin typeface="Arial" charset="0"/>
            </a:endParaRPr>
          </a:p>
          <a:p>
            <a:pPr lvl="1">
              <a:lnSpc>
                <a:spcPct val="80000"/>
              </a:lnSpc>
              <a:buClr>
                <a:srgbClr val="002010"/>
              </a:buClr>
            </a:pPr>
            <a:r>
              <a:rPr lang="en-US" sz="2000">
                <a:solidFill>
                  <a:srgbClr val="002010"/>
                </a:solidFill>
                <a:latin typeface="Arial" charset="0"/>
              </a:rPr>
              <a:t>God’s Kingdom becomes a place that lack effective leadership – and His people become bench warmers</a:t>
            </a:r>
          </a:p>
          <a:p>
            <a:pPr lvl="1">
              <a:lnSpc>
                <a:spcPct val="80000"/>
              </a:lnSpc>
              <a:buClr>
                <a:srgbClr val="002010"/>
              </a:buClr>
              <a:buFontTx/>
              <a:buNone/>
            </a:pPr>
            <a:endParaRPr lang="en-US" sz="2000">
              <a:solidFill>
                <a:srgbClr val="002010"/>
              </a:solidFill>
              <a:latin typeface="Arial" charset="0"/>
            </a:endParaRPr>
          </a:p>
          <a:p>
            <a:pPr>
              <a:lnSpc>
                <a:spcPct val="80000"/>
              </a:lnSpc>
              <a:buClr>
                <a:srgbClr val="002010"/>
              </a:buClr>
              <a:buSzTx/>
            </a:pPr>
            <a:r>
              <a:rPr lang="en-US" sz="2400" b="1">
                <a:solidFill>
                  <a:srgbClr val="002010"/>
                </a:solidFill>
                <a:latin typeface="Arial" charset="0"/>
              </a:rPr>
              <a:t>Objective:</a:t>
            </a:r>
          </a:p>
          <a:p>
            <a:pPr>
              <a:lnSpc>
                <a:spcPct val="80000"/>
              </a:lnSpc>
              <a:buClr>
                <a:srgbClr val="002010"/>
              </a:buClr>
              <a:buSzTx/>
            </a:pPr>
            <a:endParaRPr lang="en-US" sz="2400" b="1">
              <a:solidFill>
                <a:srgbClr val="002010"/>
              </a:solidFill>
              <a:latin typeface="Arial" charset="0"/>
            </a:endParaRPr>
          </a:p>
          <a:p>
            <a:pPr lvl="1">
              <a:lnSpc>
                <a:spcPct val="80000"/>
              </a:lnSpc>
              <a:buClr>
                <a:srgbClr val="002010"/>
              </a:buClr>
            </a:pPr>
            <a:r>
              <a:rPr lang="en-US" sz="2000">
                <a:solidFill>
                  <a:srgbClr val="002010"/>
                </a:solidFill>
                <a:latin typeface="Arial" charset="0"/>
              </a:rPr>
              <a:t>We offer world class leadership training base on biblical business principles of HIS word and teachings of successful leadership companies in the world </a:t>
            </a:r>
          </a:p>
          <a:p>
            <a:pPr lvl="1">
              <a:lnSpc>
                <a:spcPct val="80000"/>
              </a:lnSpc>
              <a:buClr>
                <a:srgbClr val="002010"/>
              </a:buClr>
              <a:buFontTx/>
              <a:buNone/>
            </a:pPr>
            <a:endParaRPr lang="en-US" sz="2000">
              <a:solidFill>
                <a:srgbClr val="002010"/>
              </a:solidFill>
              <a:latin typeface="Arial" charset="0"/>
            </a:endParaRPr>
          </a:p>
        </p:txBody>
      </p:sp>
      <p:sp>
        <p:nvSpPr>
          <p:cNvPr id="80900" name="Rectangle 4"/>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Date Placeholder 4"/>
          <p:cNvSpPr>
            <a:spLocks noGrp="1"/>
          </p:cNvSpPr>
          <p:nvPr>
            <p:ph type="dt" sz="half" idx="10"/>
          </p:nvPr>
        </p:nvSpPr>
        <p:spPr/>
        <p:txBody>
          <a:bodyPr/>
          <a:lstStyle/>
          <a:p>
            <a:fld id="{EBA83DC2-F2A2-491E-AC1E-280C3EB55B10}" type="datetime1">
              <a:rPr lang="en-US"/>
              <a:pPr/>
              <a:t>6/18/2011</a:t>
            </a:fld>
            <a:endParaRPr lang="en-US"/>
          </a:p>
        </p:txBody>
      </p:sp>
      <p:sp>
        <p:nvSpPr>
          <p:cNvPr id="36" name="Slide Number Placeholder 6"/>
          <p:cNvSpPr>
            <a:spLocks noGrp="1"/>
          </p:cNvSpPr>
          <p:nvPr>
            <p:ph type="sldNum" sz="quarter" idx="12"/>
          </p:nvPr>
        </p:nvSpPr>
        <p:spPr/>
        <p:txBody>
          <a:bodyPr/>
          <a:lstStyle/>
          <a:p>
            <a:fld id="{BF972D52-C83A-482F-A803-0BC32ABF9464}" type="slidenum">
              <a:rPr lang="en-US"/>
              <a:pPr/>
              <a:t>6</a:t>
            </a:fld>
            <a:endParaRPr lang="en-US"/>
          </a:p>
        </p:txBody>
      </p:sp>
      <p:sp>
        <p:nvSpPr>
          <p:cNvPr id="89090" name="Rectangle 2"/>
          <p:cNvSpPr>
            <a:spLocks noGrp="1" noChangeArrowheads="1"/>
          </p:cNvSpPr>
          <p:nvPr>
            <p:ph type="title"/>
          </p:nvPr>
        </p:nvSpPr>
        <p:spPr>
          <a:xfrm>
            <a:off x="1763713" y="228600"/>
            <a:ext cx="6948487" cy="1447800"/>
          </a:xfrm>
        </p:spPr>
        <p:txBody>
          <a:bodyPr/>
          <a:lstStyle/>
          <a:p>
            <a:r>
              <a:rPr lang="en-US" b="1">
                <a:solidFill>
                  <a:srgbClr val="002010"/>
                </a:solidFill>
                <a:latin typeface="Arial" charset="0"/>
              </a:rPr>
              <a:t>Business vs Kingdom</a:t>
            </a:r>
          </a:p>
        </p:txBody>
      </p:sp>
      <p:sp>
        <p:nvSpPr>
          <p:cNvPr id="89091" name="Rectangle 3"/>
          <p:cNvSpPr>
            <a:spLocks noGrp="1" noChangeArrowheads="1"/>
          </p:cNvSpPr>
          <p:nvPr>
            <p:ph type="body" sz="half" idx="1"/>
          </p:nvPr>
        </p:nvSpPr>
        <p:spPr>
          <a:xfrm>
            <a:off x="1871663" y="1484313"/>
            <a:ext cx="3810000" cy="4114800"/>
          </a:xfrm>
        </p:spPr>
        <p:txBody>
          <a:bodyPr/>
          <a:lstStyle/>
          <a:p>
            <a:pPr>
              <a:buClr>
                <a:srgbClr val="002010"/>
              </a:buClr>
              <a:buSzTx/>
              <a:buFont typeface="Wingdings" pitchFamily="2" charset="2"/>
              <a:buNone/>
            </a:pPr>
            <a:endParaRPr lang="en-US" sz="2800">
              <a:solidFill>
                <a:srgbClr val="002010"/>
              </a:solidFill>
              <a:latin typeface="Arial" charset="0"/>
            </a:endParaRPr>
          </a:p>
          <a:p>
            <a:pPr lvl="1">
              <a:buClr>
                <a:srgbClr val="002010"/>
              </a:buClr>
              <a:buFontTx/>
              <a:buNone/>
            </a:pPr>
            <a:endParaRPr lang="en-US" sz="2400">
              <a:solidFill>
                <a:srgbClr val="002010"/>
              </a:solidFill>
              <a:latin typeface="Arial" charset="0"/>
            </a:endParaRPr>
          </a:p>
        </p:txBody>
      </p:sp>
      <p:sp>
        <p:nvSpPr>
          <p:cNvPr id="89092" name="Rectangle 4"/>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graphicFrame>
        <p:nvGraphicFramePr>
          <p:cNvPr id="89305" name="Group 217"/>
          <p:cNvGraphicFramePr>
            <a:graphicFrameLocks noGrp="1"/>
          </p:cNvGraphicFramePr>
          <p:nvPr>
            <p:ph sz="half" idx="2"/>
          </p:nvPr>
        </p:nvGraphicFramePr>
        <p:xfrm>
          <a:off x="2016125" y="1376363"/>
          <a:ext cx="6626225" cy="4853307"/>
        </p:xfrm>
        <a:graphic>
          <a:graphicData uri="http://schemas.openxmlformats.org/drawingml/2006/table">
            <a:tbl>
              <a:tblPr/>
              <a:tblGrid>
                <a:gridCol w="3071813"/>
                <a:gridCol w="3554412"/>
              </a:tblGrid>
              <a:tr h="44926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1" lang="en-US" sz="1600" b="1" i="0" u="none" strike="noStrike" cap="none" normalizeH="0" baseline="0" smtClean="0">
                          <a:ln>
                            <a:noFill/>
                          </a:ln>
                          <a:solidFill>
                            <a:srgbClr val="002010"/>
                          </a:solidFill>
                          <a:effectLst/>
                          <a:latin typeface="Arial" charset="0"/>
                          <a:cs typeface="Arial" charset="0"/>
                        </a:rPr>
                        <a:t>Successful Businesses </a:t>
                      </a:r>
                      <a:endParaRPr kumimoji="1" lang="en-US" sz="1600" b="1" i="0" u="none" strike="noStrike" cap="none" normalizeH="0" baseline="0" smtClean="0">
                        <a:ln>
                          <a:noFill/>
                        </a:ln>
                        <a:solidFill>
                          <a:srgbClr val="002010"/>
                        </a:solidFill>
                        <a:effectLst/>
                        <a:latin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1" lang="en-US" sz="1600" b="1" i="0" u="none" strike="noStrike" cap="none" normalizeH="0" baseline="0" smtClean="0">
                          <a:ln>
                            <a:noFill/>
                          </a:ln>
                          <a:solidFill>
                            <a:srgbClr val="002010"/>
                          </a:solidFill>
                          <a:effectLst/>
                          <a:latin typeface="Arial" charset="0"/>
                          <a:cs typeface="Arial" charset="0"/>
                        </a:rPr>
                        <a:t>God's Kingdom</a:t>
                      </a:r>
                      <a:endParaRPr kumimoji="1" lang="en-US" sz="1600" b="1" i="0" u="none" strike="noStrike" cap="none" normalizeH="0" baseline="0" smtClean="0">
                        <a:ln>
                          <a:noFill/>
                        </a:ln>
                        <a:solidFill>
                          <a:srgbClr val="002010"/>
                        </a:solidFill>
                        <a:effectLst/>
                        <a:latin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75088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Shareholders are the different amount of persons that invested in the  company to establish the company</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God is the only shareholder ,no human being invested money into His Kingdom. It was already establish </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2386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Shareholders invested with money</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God invests with people</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752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Staff get recruited via means of advertising and recruitment and selection. Whether it be BEE,AA, colour, sex etc</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God calls people to be members in HIS kingdom. You do not call God or get to his Kingdom via nepotism, race ,colour or creed</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5873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Staff members get an enumerative reward, by means of a salary, shares or incentive</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Reward is living the abundant life on earth and the knowledge of eternal life in the presence of the Almighty.</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429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Different companies with different shareholders</a:t>
                      </a: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God is the only person in charge and there is only  one Kingdom in God’s kingdom</a:t>
                      </a: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1116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Growth of company is determined by the monetary profits at the end of the tax year</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0" i="0" u="none" strike="noStrike" cap="none" normalizeH="0" baseline="0" smtClean="0">
                          <a:ln>
                            <a:noFill/>
                          </a:ln>
                          <a:solidFill>
                            <a:srgbClr val="002010"/>
                          </a:solidFill>
                          <a:effectLst/>
                          <a:latin typeface="Arial" charset="0"/>
                          <a:cs typeface="Arial" charset="0"/>
                        </a:rPr>
                        <a:t>Growth is not determined by money but by how many people answering to God's call and spreading the spreading Gods word to others</a:t>
                      </a:r>
                      <a:endParaRPr kumimoji="1" lang="en-US" sz="1200" b="0" i="0" u="none" strike="noStrike" cap="none" normalizeH="0" baseline="0" smtClean="0">
                        <a:ln>
                          <a:noFill/>
                        </a:ln>
                        <a:solidFill>
                          <a:srgbClr val="002010"/>
                        </a:solidFill>
                        <a:effectLst/>
                        <a:latin typeface="Times New Roman" pitchFamily="18"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260350">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1" lang="en-US" sz="1200" b="1" i="0" u="none" strike="noStrike" cap="none" normalizeH="0" baseline="0" smtClean="0">
                          <a:ln>
                            <a:noFill/>
                          </a:ln>
                          <a:solidFill>
                            <a:srgbClr val="002010"/>
                          </a:solidFill>
                          <a:effectLst/>
                          <a:latin typeface="Arial" charset="0"/>
                          <a:cs typeface="Arial" charset="0"/>
                        </a:rPr>
                        <a:t>Yet God’s Kingdom is not flourishing the way it is suppose to flourish </a:t>
                      </a:r>
                      <a:endParaRPr kumimoji="1" lang="en-US" sz="1200" b="1" i="0" u="none" strike="noStrike" cap="none" normalizeH="0" baseline="0" smtClean="0">
                        <a:ln>
                          <a:noFill/>
                        </a:ln>
                        <a:solidFill>
                          <a:srgbClr val="002010"/>
                        </a:solidFill>
                        <a:effectLst/>
                        <a:latin typeface="Arial"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endParaRPr lang="en-ZA"/>
                    </a:p>
                  </a:txBody>
                  <a:tcPr/>
                </a:tc>
              </a:tr>
              <a:tr h="465138">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1" lang="en-US" sz="1200" b="1" i="0" u="none" strike="noStrike" cap="none" normalizeH="0" baseline="0" smtClean="0">
                          <a:ln>
                            <a:noFill/>
                          </a:ln>
                          <a:solidFill>
                            <a:srgbClr val="002010"/>
                          </a:solidFill>
                          <a:effectLst/>
                          <a:latin typeface="Arial" charset="0"/>
                          <a:cs typeface="Arial" charset="0"/>
                        </a:rPr>
                        <a:t>How can lend good practices from successful businesses and still ensure God's kingdom operate the way God intended-on Godly principles</a:t>
                      </a:r>
                      <a:endParaRPr kumimoji="1" lang="en-US" sz="1200" b="1" i="0" u="none" strike="noStrike" cap="none" normalizeH="0" baseline="0" smtClean="0">
                        <a:ln>
                          <a:noFill/>
                        </a:ln>
                        <a:solidFill>
                          <a:srgbClr val="002010"/>
                        </a:solidFill>
                        <a:effectLst/>
                        <a:latin typeface="Arial" charset="0"/>
                      </a:endParaRPr>
                    </a:p>
                  </a:txBody>
                  <a:tcPr anchor="b"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endParaRPr lang="en-ZA"/>
                    </a:p>
                  </a:txBody>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92BE3B6D-9E82-47FD-8B8E-E9CFDC30E3A3}" type="datetime1">
              <a:rPr lang="en-US"/>
              <a:pPr/>
              <a:t>6/18/2011</a:t>
            </a:fld>
            <a:endParaRPr lang="en-US"/>
          </a:p>
        </p:txBody>
      </p:sp>
      <p:sp>
        <p:nvSpPr>
          <p:cNvPr id="6" name="Slide Number Placeholder 5"/>
          <p:cNvSpPr>
            <a:spLocks noGrp="1"/>
          </p:cNvSpPr>
          <p:nvPr>
            <p:ph type="sldNum" sz="quarter" idx="12"/>
          </p:nvPr>
        </p:nvSpPr>
        <p:spPr/>
        <p:txBody>
          <a:bodyPr/>
          <a:lstStyle/>
          <a:p>
            <a:fld id="{802FEFCC-C744-40E9-BF73-C58A6431EB5D}" type="slidenum">
              <a:rPr lang="en-US"/>
              <a:pPr/>
              <a:t>7</a:t>
            </a:fld>
            <a:endParaRPr lang="en-US"/>
          </a:p>
        </p:txBody>
      </p:sp>
      <p:sp>
        <p:nvSpPr>
          <p:cNvPr id="81922" name="Rectangle 2"/>
          <p:cNvSpPr>
            <a:spLocks noGrp="1" noChangeArrowheads="1"/>
          </p:cNvSpPr>
          <p:nvPr>
            <p:ph type="title"/>
          </p:nvPr>
        </p:nvSpPr>
        <p:spPr>
          <a:xfrm>
            <a:off x="2057400" y="0"/>
            <a:ext cx="7086600" cy="1447800"/>
          </a:xfrm>
        </p:spPr>
        <p:txBody>
          <a:bodyPr/>
          <a:lstStyle/>
          <a:p>
            <a:r>
              <a:rPr lang="en-US" b="1">
                <a:solidFill>
                  <a:srgbClr val="002010"/>
                </a:solidFill>
                <a:latin typeface="Arial" charset="0"/>
              </a:rPr>
              <a:t>Importance of knowing you</a:t>
            </a:r>
          </a:p>
        </p:txBody>
      </p:sp>
      <p:sp>
        <p:nvSpPr>
          <p:cNvPr id="81923" name="Rectangle 3"/>
          <p:cNvSpPr>
            <a:spLocks noGrp="1" noChangeArrowheads="1"/>
          </p:cNvSpPr>
          <p:nvPr>
            <p:ph type="body" idx="1"/>
          </p:nvPr>
        </p:nvSpPr>
        <p:spPr>
          <a:xfrm>
            <a:off x="1692275" y="1484313"/>
            <a:ext cx="7272338" cy="5157787"/>
          </a:xfrm>
        </p:spPr>
        <p:txBody>
          <a:bodyPr/>
          <a:lstStyle/>
          <a:p>
            <a:pPr>
              <a:lnSpc>
                <a:spcPct val="80000"/>
              </a:lnSpc>
              <a:buClr>
                <a:srgbClr val="002010"/>
              </a:buClr>
              <a:buSzTx/>
              <a:buFont typeface="Wingdings" pitchFamily="2" charset="2"/>
              <a:buNone/>
            </a:pPr>
            <a:endParaRPr lang="en-US" sz="2400">
              <a:solidFill>
                <a:srgbClr val="002010"/>
              </a:solidFill>
              <a:latin typeface="Arial" charset="0"/>
            </a:endParaRPr>
          </a:p>
          <a:p>
            <a:pPr lvl="1">
              <a:lnSpc>
                <a:spcPct val="80000"/>
              </a:lnSpc>
              <a:buClr>
                <a:srgbClr val="002010"/>
              </a:buClr>
              <a:buFontTx/>
              <a:buNone/>
            </a:pPr>
            <a:endParaRPr lang="en-US" sz="2000">
              <a:solidFill>
                <a:srgbClr val="002010"/>
              </a:solidFill>
              <a:latin typeface="Arial" charset="0"/>
            </a:endParaRPr>
          </a:p>
          <a:p>
            <a:pPr>
              <a:lnSpc>
                <a:spcPct val="80000"/>
              </a:lnSpc>
              <a:buClr>
                <a:srgbClr val="002010"/>
              </a:buClr>
              <a:buSzTx/>
              <a:buFont typeface="Wingdings" pitchFamily="2" charset="2"/>
              <a:buChar char="§"/>
            </a:pPr>
            <a:r>
              <a:rPr lang="en-US" sz="2400">
                <a:solidFill>
                  <a:srgbClr val="002010"/>
                </a:solidFill>
                <a:latin typeface="Arial" charset="0"/>
              </a:rPr>
              <a:t>What does the Bible say (Psalm 139:13-16)</a:t>
            </a:r>
          </a:p>
          <a:p>
            <a:pPr>
              <a:lnSpc>
                <a:spcPct val="80000"/>
              </a:lnSpc>
              <a:buClr>
                <a:srgbClr val="002010"/>
              </a:buClr>
              <a:buSzTx/>
              <a:buFont typeface="Wingdings" pitchFamily="2" charset="2"/>
              <a:buNone/>
            </a:pPr>
            <a:endParaRPr lang="en-US" sz="2400">
              <a:solidFill>
                <a:srgbClr val="002010"/>
              </a:solidFill>
              <a:latin typeface="Arial" charset="0"/>
            </a:endParaRPr>
          </a:p>
          <a:p>
            <a:pPr>
              <a:lnSpc>
                <a:spcPct val="80000"/>
              </a:lnSpc>
              <a:buClr>
                <a:srgbClr val="002010"/>
              </a:buClr>
              <a:buSzTx/>
              <a:buFont typeface="Wingdings" pitchFamily="2" charset="2"/>
              <a:buChar char="§"/>
            </a:pPr>
            <a:r>
              <a:rPr lang="en-US" sz="2400">
                <a:solidFill>
                  <a:srgbClr val="002010"/>
                </a:solidFill>
                <a:latin typeface="Arial" charset="0"/>
              </a:rPr>
              <a:t>You are a member of a church, but does the church know what the Bible say who they are</a:t>
            </a:r>
          </a:p>
          <a:p>
            <a:pPr>
              <a:lnSpc>
                <a:spcPct val="80000"/>
              </a:lnSpc>
              <a:buClr>
                <a:srgbClr val="002010"/>
              </a:buClr>
              <a:buSzTx/>
              <a:buFont typeface="Wingdings" pitchFamily="2" charset="2"/>
              <a:buNone/>
            </a:pPr>
            <a:endParaRPr lang="en-US" sz="2400">
              <a:solidFill>
                <a:srgbClr val="002010"/>
              </a:solidFill>
              <a:latin typeface="Arial" charset="0"/>
            </a:endParaRPr>
          </a:p>
          <a:p>
            <a:pPr>
              <a:lnSpc>
                <a:spcPct val="80000"/>
              </a:lnSpc>
              <a:buClr>
                <a:srgbClr val="002010"/>
              </a:buClr>
              <a:buSzTx/>
              <a:buFont typeface="Wingdings" pitchFamily="2" charset="2"/>
              <a:buChar char="§"/>
            </a:pPr>
            <a:r>
              <a:rPr lang="en-US" sz="2400">
                <a:solidFill>
                  <a:srgbClr val="002010"/>
                </a:solidFill>
                <a:latin typeface="Arial" charset="0"/>
              </a:rPr>
              <a:t>Do you as a church member and leader know the Church mission statement and the church vision</a:t>
            </a:r>
          </a:p>
          <a:p>
            <a:pPr>
              <a:lnSpc>
                <a:spcPct val="80000"/>
              </a:lnSpc>
              <a:buClr>
                <a:srgbClr val="002010"/>
              </a:buClr>
              <a:buSzTx/>
              <a:buFont typeface="Wingdings" pitchFamily="2" charset="2"/>
              <a:buNone/>
            </a:pPr>
            <a:endParaRPr lang="en-US" sz="2400">
              <a:solidFill>
                <a:srgbClr val="002010"/>
              </a:solidFill>
              <a:latin typeface="Arial" charset="0"/>
            </a:endParaRPr>
          </a:p>
          <a:p>
            <a:pPr>
              <a:lnSpc>
                <a:spcPct val="80000"/>
              </a:lnSpc>
              <a:buClr>
                <a:srgbClr val="002010"/>
              </a:buClr>
              <a:buSzTx/>
              <a:buFont typeface="Wingdings" pitchFamily="2" charset="2"/>
              <a:buChar char="§"/>
            </a:pPr>
            <a:r>
              <a:rPr lang="en-US" sz="2400">
                <a:solidFill>
                  <a:srgbClr val="002010"/>
                </a:solidFill>
                <a:latin typeface="Arial" charset="0"/>
              </a:rPr>
              <a:t>Do you, other church members and/or the leadership align yourselves to the mission statement</a:t>
            </a:r>
          </a:p>
        </p:txBody>
      </p:sp>
      <p:sp>
        <p:nvSpPr>
          <p:cNvPr id="81924" name="Rectangle 4"/>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ate Placeholder 4"/>
          <p:cNvSpPr>
            <a:spLocks noGrp="1"/>
          </p:cNvSpPr>
          <p:nvPr>
            <p:ph type="dt" sz="half" idx="10"/>
          </p:nvPr>
        </p:nvSpPr>
        <p:spPr/>
        <p:txBody>
          <a:bodyPr/>
          <a:lstStyle/>
          <a:p>
            <a:fld id="{E06FD7E2-A268-424D-A659-B29D9595A734}" type="datetime1">
              <a:rPr lang="en-US"/>
              <a:pPr/>
              <a:t>6/18/2011</a:t>
            </a:fld>
            <a:endParaRPr lang="en-US"/>
          </a:p>
        </p:txBody>
      </p:sp>
      <p:sp>
        <p:nvSpPr>
          <p:cNvPr id="13" name="Footer Placeholder 5"/>
          <p:cNvSpPr>
            <a:spLocks noGrp="1"/>
          </p:cNvSpPr>
          <p:nvPr>
            <p:ph type="ftr" sz="quarter" idx="11"/>
          </p:nvPr>
        </p:nvSpPr>
        <p:spPr/>
        <p:txBody>
          <a:bodyPr/>
          <a:lstStyle/>
          <a:p>
            <a:r>
              <a:rPr lang="en-US"/>
              <a:t>Our Services</a:t>
            </a:r>
          </a:p>
        </p:txBody>
      </p:sp>
      <p:sp>
        <p:nvSpPr>
          <p:cNvPr id="14" name="Slide Number Placeholder 6"/>
          <p:cNvSpPr>
            <a:spLocks noGrp="1"/>
          </p:cNvSpPr>
          <p:nvPr>
            <p:ph type="sldNum" sz="quarter" idx="12"/>
          </p:nvPr>
        </p:nvSpPr>
        <p:spPr/>
        <p:txBody>
          <a:bodyPr/>
          <a:lstStyle/>
          <a:p>
            <a:fld id="{29F3F4EF-DCD8-4FFA-B063-B4584396FFF1}" type="slidenum">
              <a:rPr lang="en-US"/>
              <a:pPr/>
              <a:t>8</a:t>
            </a:fld>
            <a:endParaRPr lang="en-US"/>
          </a:p>
        </p:txBody>
      </p:sp>
      <p:sp>
        <p:nvSpPr>
          <p:cNvPr id="69634" name="Rectangle 2"/>
          <p:cNvSpPr>
            <a:spLocks noGrp="1" noChangeArrowheads="1"/>
          </p:cNvSpPr>
          <p:nvPr>
            <p:ph type="title"/>
          </p:nvPr>
        </p:nvSpPr>
        <p:spPr>
          <a:xfrm>
            <a:off x="1800225" y="0"/>
            <a:ext cx="7086600" cy="1016000"/>
          </a:xfrm>
        </p:spPr>
        <p:txBody>
          <a:bodyPr/>
          <a:lstStyle/>
          <a:p>
            <a:r>
              <a:rPr lang="en-US">
                <a:solidFill>
                  <a:srgbClr val="002010"/>
                </a:solidFill>
                <a:latin typeface="Arial" charset="0"/>
              </a:rPr>
              <a:t>Customer Requirements</a:t>
            </a:r>
          </a:p>
        </p:txBody>
      </p:sp>
      <p:sp>
        <p:nvSpPr>
          <p:cNvPr id="69635" name="Rectangle 3"/>
          <p:cNvSpPr>
            <a:spLocks noGrp="1" noChangeArrowheads="1"/>
          </p:cNvSpPr>
          <p:nvPr>
            <p:ph type="body" sz="half" idx="2"/>
          </p:nvPr>
        </p:nvSpPr>
        <p:spPr>
          <a:xfrm>
            <a:off x="4319588" y="908050"/>
            <a:ext cx="4824412" cy="5768975"/>
          </a:xfrm>
        </p:spPr>
        <p:txBody>
          <a:bodyPr/>
          <a:lstStyle/>
          <a:p>
            <a:pPr>
              <a:lnSpc>
                <a:spcPct val="80000"/>
              </a:lnSpc>
              <a:buFont typeface="Wingdings" pitchFamily="2" charset="2"/>
              <a:buNone/>
            </a:pPr>
            <a:r>
              <a:rPr lang="en-US" sz="1800">
                <a:solidFill>
                  <a:srgbClr val="002010"/>
                </a:solidFill>
                <a:latin typeface="Arial" charset="0"/>
              </a:rPr>
              <a:t>We recognise the importance of quality </a:t>
            </a:r>
          </a:p>
          <a:p>
            <a:pPr>
              <a:lnSpc>
                <a:spcPct val="80000"/>
              </a:lnSpc>
              <a:buFont typeface="Wingdings" pitchFamily="2" charset="2"/>
              <a:buNone/>
            </a:pPr>
            <a:r>
              <a:rPr lang="en-US" sz="1800">
                <a:solidFill>
                  <a:srgbClr val="002010"/>
                </a:solidFill>
                <a:latin typeface="Arial" charset="0"/>
              </a:rPr>
              <a:t>customer service and offer:</a:t>
            </a:r>
          </a:p>
          <a:p>
            <a:pPr>
              <a:lnSpc>
                <a:spcPct val="80000"/>
              </a:lnSpc>
              <a:buFont typeface="Wingdings" pitchFamily="2" charset="2"/>
              <a:buNone/>
            </a:pPr>
            <a:endParaRPr lang="en-US" sz="1800">
              <a:solidFill>
                <a:srgbClr val="002010"/>
              </a:solidFill>
              <a:latin typeface="Arial" charset="0"/>
            </a:endParaRPr>
          </a:p>
          <a:p>
            <a:pPr>
              <a:lnSpc>
                <a:spcPct val="80000"/>
              </a:lnSpc>
              <a:buClr>
                <a:srgbClr val="002010"/>
              </a:buClr>
              <a:buFont typeface="Wingdings" pitchFamily="2" charset="2"/>
              <a:buChar char="Ø"/>
            </a:pPr>
            <a:r>
              <a:rPr lang="en-US" sz="1800">
                <a:solidFill>
                  <a:srgbClr val="002010"/>
                </a:solidFill>
                <a:latin typeface="Arial" charset="0"/>
              </a:rPr>
              <a:t>Training leaders (deacons, departmental leaders, diagnote etc) that did had the opportunity to not attend a theological college; university; etc as well as pastoral leaders that want to enhance on their existing leadership or ministerial training</a:t>
            </a:r>
          </a:p>
          <a:p>
            <a:pPr>
              <a:lnSpc>
                <a:spcPct val="80000"/>
              </a:lnSpc>
              <a:buClr>
                <a:srgbClr val="002010"/>
              </a:buClr>
              <a:buFont typeface="Wingdings" pitchFamily="2" charset="2"/>
              <a:buChar char="Ø"/>
            </a:pPr>
            <a:r>
              <a:rPr lang="en-US" sz="1800">
                <a:solidFill>
                  <a:srgbClr val="002010"/>
                </a:solidFill>
                <a:latin typeface="Arial" charset="0"/>
              </a:rPr>
              <a:t>Practical hand-on skills and training based on biblical principles as well as sound business processes and strategies that can help expand God’s Kingdom.</a:t>
            </a:r>
          </a:p>
          <a:p>
            <a:pPr>
              <a:lnSpc>
                <a:spcPct val="80000"/>
              </a:lnSpc>
              <a:buClr>
                <a:srgbClr val="002010"/>
              </a:buClr>
              <a:buFont typeface="Wingdings" pitchFamily="2" charset="2"/>
              <a:buChar char="Ø"/>
            </a:pPr>
            <a:r>
              <a:rPr lang="en-US" sz="1800">
                <a:solidFill>
                  <a:srgbClr val="002010"/>
                </a:solidFill>
                <a:latin typeface="Arial" charset="0"/>
              </a:rPr>
              <a:t>This company is lead by a professional with 22 years experience as a business analyst ,trainer and sales manager in the sales, retail, corporate financial and engineering industries. But more importantly the company is also lead by  devoted Christian leaders that grew up in the house of the Lord and up to date is involve in several ministries. We do know our product and the client we provide the service to</a:t>
            </a:r>
          </a:p>
        </p:txBody>
      </p:sp>
      <p:sp>
        <p:nvSpPr>
          <p:cNvPr id="69636" name="Oval 4"/>
          <p:cNvSpPr>
            <a:spLocks noChangeArrowheads="1"/>
          </p:cNvSpPr>
          <p:nvPr/>
        </p:nvSpPr>
        <p:spPr bwMode="auto">
          <a:xfrm>
            <a:off x="2159000" y="3033713"/>
            <a:ext cx="1676400" cy="1066800"/>
          </a:xfrm>
          <a:prstGeom prst="ellipse">
            <a:avLst/>
          </a:prstGeom>
          <a:solidFill>
            <a:schemeClr val="accent1"/>
          </a:solidFill>
          <a:ln w="9525">
            <a:solidFill>
              <a:schemeClr val="tx1"/>
            </a:solidFill>
            <a:round/>
            <a:headEnd/>
            <a:tailEnd/>
          </a:ln>
          <a:effectLst/>
        </p:spPr>
        <p:txBody>
          <a:bodyPr wrap="none" anchor="ctr"/>
          <a:lstStyle/>
          <a:p>
            <a:pPr algn="ctr"/>
            <a:r>
              <a:rPr lang="en-US" b="1">
                <a:solidFill>
                  <a:schemeClr val="tx2"/>
                </a:solidFill>
              </a:rPr>
              <a:t>Customer </a:t>
            </a:r>
          </a:p>
          <a:p>
            <a:pPr algn="ctr"/>
            <a:r>
              <a:rPr lang="en-US" b="1">
                <a:solidFill>
                  <a:schemeClr val="tx2"/>
                </a:solidFill>
              </a:rPr>
              <a:t>Satisfaction</a:t>
            </a:r>
          </a:p>
        </p:txBody>
      </p:sp>
      <p:sp>
        <p:nvSpPr>
          <p:cNvPr id="69637" name="Oval 5"/>
          <p:cNvSpPr>
            <a:spLocks noChangeArrowheads="1"/>
          </p:cNvSpPr>
          <p:nvPr/>
        </p:nvSpPr>
        <p:spPr bwMode="auto">
          <a:xfrm>
            <a:off x="1800225" y="1341438"/>
            <a:ext cx="1128713" cy="765175"/>
          </a:xfrm>
          <a:prstGeom prst="ellipse">
            <a:avLst/>
          </a:prstGeom>
          <a:solidFill>
            <a:schemeClr val="accent1"/>
          </a:solidFill>
          <a:ln w="9525">
            <a:solidFill>
              <a:schemeClr val="tx1"/>
            </a:solidFill>
            <a:round/>
            <a:headEnd/>
            <a:tailEnd/>
          </a:ln>
          <a:effectLst/>
        </p:spPr>
        <p:txBody>
          <a:bodyPr wrap="none" anchor="ctr"/>
          <a:lstStyle/>
          <a:p>
            <a:pPr algn="ctr"/>
            <a:r>
              <a:rPr lang="en-US" b="1"/>
              <a:t>Quality</a:t>
            </a:r>
            <a:endParaRPr lang="en-US"/>
          </a:p>
        </p:txBody>
      </p:sp>
      <p:sp>
        <p:nvSpPr>
          <p:cNvPr id="69639" name="Oval 7"/>
          <p:cNvSpPr>
            <a:spLocks noChangeArrowheads="1"/>
          </p:cNvSpPr>
          <p:nvPr/>
        </p:nvSpPr>
        <p:spPr bwMode="auto">
          <a:xfrm>
            <a:off x="3276600" y="1341438"/>
            <a:ext cx="1052513" cy="773112"/>
          </a:xfrm>
          <a:prstGeom prst="ellipse">
            <a:avLst/>
          </a:prstGeom>
          <a:solidFill>
            <a:schemeClr val="accent1"/>
          </a:solidFill>
          <a:ln w="9525">
            <a:solidFill>
              <a:schemeClr val="tx1"/>
            </a:solidFill>
            <a:round/>
            <a:headEnd/>
            <a:tailEnd/>
          </a:ln>
          <a:effectLst/>
        </p:spPr>
        <p:txBody>
          <a:bodyPr wrap="none" anchor="ctr"/>
          <a:lstStyle/>
          <a:p>
            <a:pPr algn="ctr"/>
            <a:r>
              <a:rPr lang="en-US" b="1"/>
              <a:t>Value</a:t>
            </a:r>
            <a:endParaRPr lang="en-US"/>
          </a:p>
        </p:txBody>
      </p:sp>
      <p:sp>
        <p:nvSpPr>
          <p:cNvPr id="69641" name="Oval 9"/>
          <p:cNvSpPr>
            <a:spLocks noChangeArrowheads="1"/>
          </p:cNvSpPr>
          <p:nvPr/>
        </p:nvSpPr>
        <p:spPr bwMode="auto">
          <a:xfrm>
            <a:off x="2376488" y="4833938"/>
            <a:ext cx="1219200" cy="822325"/>
          </a:xfrm>
          <a:prstGeom prst="ellipse">
            <a:avLst/>
          </a:prstGeom>
          <a:solidFill>
            <a:schemeClr val="accent1"/>
          </a:solidFill>
          <a:ln w="9525">
            <a:solidFill>
              <a:schemeClr val="tx1"/>
            </a:solidFill>
            <a:round/>
            <a:headEnd/>
            <a:tailEnd/>
          </a:ln>
          <a:effectLst/>
        </p:spPr>
        <p:txBody>
          <a:bodyPr wrap="none" anchor="ctr"/>
          <a:lstStyle/>
          <a:p>
            <a:pPr algn="ctr"/>
            <a:r>
              <a:rPr lang="en-US" b="1"/>
              <a:t>Service</a:t>
            </a:r>
            <a:endParaRPr lang="en-US"/>
          </a:p>
        </p:txBody>
      </p:sp>
      <p:cxnSp>
        <p:nvCxnSpPr>
          <p:cNvPr id="69642" name="AutoShape 10"/>
          <p:cNvCxnSpPr>
            <a:cxnSpLocks noChangeShapeType="1"/>
            <a:stCxn id="69641" idx="0"/>
            <a:endCxn id="69636" idx="4"/>
          </p:cNvCxnSpPr>
          <p:nvPr/>
        </p:nvCxnSpPr>
        <p:spPr bwMode="auto">
          <a:xfrm flipV="1">
            <a:off x="2986088" y="4100513"/>
            <a:ext cx="11112" cy="733425"/>
          </a:xfrm>
          <a:prstGeom prst="straightConnector1">
            <a:avLst/>
          </a:prstGeom>
          <a:noFill/>
          <a:ln w="9525">
            <a:solidFill>
              <a:schemeClr val="tx1"/>
            </a:solidFill>
            <a:round/>
            <a:headEnd/>
            <a:tailEnd/>
          </a:ln>
          <a:effectLst/>
        </p:spPr>
      </p:cxnSp>
      <p:sp>
        <p:nvSpPr>
          <p:cNvPr id="69643" name="Rectangle 11"/>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cxnSp>
        <p:nvCxnSpPr>
          <p:cNvPr id="69644" name="AutoShape 12"/>
          <p:cNvCxnSpPr>
            <a:cxnSpLocks noChangeShapeType="1"/>
            <a:stCxn id="69636" idx="0"/>
            <a:endCxn id="69637" idx="4"/>
          </p:cNvCxnSpPr>
          <p:nvPr/>
        </p:nvCxnSpPr>
        <p:spPr bwMode="auto">
          <a:xfrm flipH="1" flipV="1">
            <a:off x="2365375" y="2106613"/>
            <a:ext cx="631825" cy="927100"/>
          </a:xfrm>
          <a:prstGeom prst="straightConnector1">
            <a:avLst/>
          </a:prstGeom>
          <a:noFill/>
          <a:ln w="9525">
            <a:solidFill>
              <a:schemeClr val="tx1"/>
            </a:solidFill>
            <a:round/>
            <a:headEnd/>
            <a:tailEnd/>
          </a:ln>
          <a:effectLst/>
        </p:spPr>
      </p:cxnSp>
      <p:sp>
        <p:nvSpPr>
          <p:cNvPr id="69645" name="Line 13"/>
          <p:cNvSpPr>
            <a:spLocks noChangeShapeType="1"/>
          </p:cNvSpPr>
          <p:nvPr/>
        </p:nvSpPr>
        <p:spPr bwMode="auto">
          <a:xfrm flipH="1">
            <a:off x="3203575" y="2097088"/>
            <a:ext cx="539750" cy="971550"/>
          </a:xfrm>
          <a:prstGeom prst="line">
            <a:avLst/>
          </a:prstGeom>
          <a:noFill/>
          <a:ln w="12700" cap="sq">
            <a:solidFill>
              <a:schemeClr val="tx1"/>
            </a:solidFill>
            <a:round/>
            <a:headEnd type="none" w="sm" len="sm"/>
            <a:tailEnd type="none" w="sm" len="sm"/>
          </a:ln>
          <a:effectLst/>
        </p:spPr>
        <p:txBody>
          <a:bodyPr/>
          <a:lstStyle/>
          <a:p>
            <a:endParaRPr lang="en-ZA"/>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4"/>
          <p:cNvSpPr>
            <a:spLocks noGrp="1"/>
          </p:cNvSpPr>
          <p:nvPr>
            <p:ph type="dt" sz="half" idx="10"/>
          </p:nvPr>
        </p:nvSpPr>
        <p:spPr/>
        <p:txBody>
          <a:bodyPr/>
          <a:lstStyle/>
          <a:p>
            <a:fld id="{881164CD-FCA6-43D8-8A8F-E72246EFF0D4}" type="datetime1">
              <a:rPr lang="en-US"/>
              <a:pPr/>
              <a:t>6/18/2011</a:t>
            </a:fld>
            <a:endParaRPr lang="en-US"/>
          </a:p>
        </p:txBody>
      </p:sp>
      <p:sp>
        <p:nvSpPr>
          <p:cNvPr id="11" name="Footer Placeholder 5"/>
          <p:cNvSpPr>
            <a:spLocks noGrp="1"/>
          </p:cNvSpPr>
          <p:nvPr>
            <p:ph type="ftr" sz="quarter" idx="11"/>
          </p:nvPr>
        </p:nvSpPr>
        <p:spPr/>
        <p:txBody>
          <a:bodyPr/>
          <a:lstStyle/>
          <a:p>
            <a:r>
              <a:rPr lang="en-US"/>
              <a:t>Our Services</a:t>
            </a:r>
          </a:p>
        </p:txBody>
      </p:sp>
      <p:sp>
        <p:nvSpPr>
          <p:cNvPr id="12" name="Slide Number Placeholder 6"/>
          <p:cNvSpPr>
            <a:spLocks noGrp="1"/>
          </p:cNvSpPr>
          <p:nvPr>
            <p:ph type="sldNum" sz="quarter" idx="12"/>
          </p:nvPr>
        </p:nvSpPr>
        <p:spPr/>
        <p:txBody>
          <a:bodyPr/>
          <a:lstStyle/>
          <a:p>
            <a:fld id="{41620252-168E-4C17-9200-F10A1025259E}" type="slidenum">
              <a:rPr lang="en-US"/>
              <a:pPr/>
              <a:t>9</a:t>
            </a:fld>
            <a:endParaRPr lang="en-US"/>
          </a:p>
        </p:txBody>
      </p:sp>
      <p:sp>
        <p:nvSpPr>
          <p:cNvPr id="70658" name="Rectangle 2"/>
          <p:cNvSpPr>
            <a:spLocks noGrp="1" noChangeArrowheads="1"/>
          </p:cNvSpPr>
          <p:nvPr>
            <p:ph type="title"/>
          </p:nvPr>
        </p:nvSpPr>
        <p:spPr>
          <a:xfrm>
            <a:off x="1905000" y="228600"/>
            <a:ext cx="7086600" cy="1004888"/>
          </a:xfrm>
        </p:spPr>
        <p:txBody>
          <a:bodyPr/>
          <a:lstStyle/>
          <a:p>
            <a:r>
              <a:rPr lang="en-US">
                <a:solidFill>
                  <a:srgbClr val="002010"/>
                </a:solidFill>
                <a:latin typeface="Arial" charset="0"/>
              </a:rPr>
              <a:t>The Needs</a:t>
            </a:r>
          </a:p>
        </p:txBody>
      </p:sp>
      <p:grpSp>
        <p:nvGrpSpPr>
          <p:cNvPr id="70660" name="Group 4"/>
          <p:cNvGrpSpPr>
            <a:grpSpLocks/>
          </p:cNvGrpSpPr>
          <p:nvPr/>
        </p:nvGrpSpPr>
        <p:grpSpPr bwMode="auto">
          <a:xfrm>
            <a:off x="1835150" y="1268413"/>
            <a:ext cx="6553200" cy="4968875"/>
            <a:chOff x="3600" y="2160"/>
            <a:chExt cx="2448" cy="2208"/>
          </a:xfrm>
        </p:grpSpPr>
        <p:sp>
          <p:nvSpPr>
            <p:cNvPr id="70661" name="PyramidChart 1;Item 5"/>
            <p:cNvSpPr>
              <a:spLocks noChangeAspect="1" noChangeArrowheads="1"/>
            </p:cNvSpPr>
            <p:nvPr/>
          </p:nvSpPr>
          <p:spPr bwMode="auto">
            <a:xfrm flipV="1">
              <a:off x="3600" y="3926"/>
              <a:ext cx="2448" cy="442"/>
            </a:xfrm>
            <a:custGeom>
              <a:avLst/>
              <a:gdLst>
                <a:gd name="G0" fmla="+- 2160 0 0"/>
                <a:gd name="G1" fmla="+- 21600 0 2160"/>
                <a:gd name="G2" fmla="*/ 2160 1 2"/>
                <a:gd name="G3" fmla="+- 21600 0 G2"/>
                <a:gd name="G4" fmla="+/ 2160 21600 2"/>
                <a:gd name="G5" fmla="+/ G1 0 2"/>
                <a:gd name="G6" fmla="*/ 21600 21600 2160"/>
                <a:gd name="G7" fmla="*/ G6 1 2"/>
                <a:gd name="G8" fmla="+- 21600 0 G7"/>
                <a:gd name="G9" fmla="*/ 21600 1 2"/>
                <a:gd name="G10" fmla="+- 2160 0 G9"/>
                <a:gd name="G11" fmla="?: G10 G8 0"/>
                <a:gd name="G12" fmla="?: G10 G7 21600"/>
                <a:gd name="T0" fmla="*/ 20520 w 21600"/>
                <a:gd name="T1" fmla="*/ 10800 h 21600"/>
                <a:gd name="T2" fmla="*/ 10800 w 21600"/>
                <a:gd name="T3" fmla="*/ 21600 h 21600"/>
                <a:gd name="T4" fmla="*/ 1080 w 21600"/>
                <a:gd name="T5" fmla="*/ 10800 h 21600"/>
                <a:gd name="T6" fmla="*/ 10800 w 21600"/>
                <a:gd name="T7" fmla="*/ 0 h 21600"/>
                <a:gd name="T8" fmla="*/ 2880 w 21600"/>
                <a:gd name="T9" fmla="*/ 2880 h 21600"/>
                <a:gd name="T10" fmla="*/ 18720 w 21600"/>
                <a:gd name="T11" fmla="*/ 18720 h 21600"/>
              </a:gdLst>
              <a:ahLst/>
              <a:cxnLst>
                <a:cxn ang="0">
                  <a:pos x="T0" y="T1"/>
                </a:cxn>
                <a:cxn ang="0">
                  <a:pos x="T2" y="T3"/>
                </a:cxn>
                <a:cxn ang="0">
                  <a:pos x="T4" y="T5"/>
                </a:cxn>
                <a:cxn ang="0">
                  <a:pos x="T6" y="T7"/>
                </a:cxn>
              </a:cxnLst>
              <a:rect l="T8" t="T9" r="T10" b="T11"/>
              <a:pathLst>
                <a:path w="21600" h="21600">
                  <a:moveTo>
                    <a:pt x="0" y="0"/>
                  </a:moveTo>
                  <a:lnTo>
                    <a:pt x="2160" y="21600"/>
                  </a:lnTo>
                  <a:lnTo>
                    <a:pt x="19440" y="21600"/>
                  </a:lnTo>
                  <a:lnTo>
                    <a:pt x="21600" y="0"/>
                  </a:lnTo>
                  <a:close/>
                </a:path>
              </a:pathLst>
            </a:custGeom>
            <a:solidFill>
              <a:schemeClr val="bg2"/>
            </a:solidFill>
            <a:ln w="12700">
              <a:solidFill>
                <a:schemeClr val="tx1"/>
              </a:solidFill>
              <a:miter lim="800000"/>
              <a:headEnd/>
              <a:tailEnd/>
            </a:ln>
            <a:effectLst/>
          </p:spPr>
          <p:txBody>
            <a:bodyPr rot="10800000" wrap="none" anchor="ctr" anchorCtr="1"/>
            <a:lstStyle/>
            <a:p>
              <a:r>
                <a:rPr lang="en-US" sz="1600"/>
                <a:t>Mentoring-Sustainability aspect</a:t>
              </a:r>
            </a:p>
            <a:p>
              <a:r>
                <a:rPr lang="en-US" sz="1600"/>
                <a:t>Personal growth and closer Relationship with God</a:t>
              </a:r>
            </a:p>
            <a:p>
              <a:r>
                <a:rPr lang="en-US" sz="1600"/>
                <a:t>Growing God’s kingdom</a:t>
              </a:r>
            </a:p>
          </p:txBody>
        </p:sp>
        <p:sp>
          <p:nvSpPr>
            <p:cNvPr id="70662" name="PyramidChart 1;Item 4"/>
            <p:cNvSpPr>
              <a:spLocks noChangeAspect="1" noChangeArrowheads="1"/>
            </p:cNvSpPr>
            <p:nvPr/>
          </p:nvSpPr>
          <p:spPr bwMode="auto">
            <a:xfrm flipV="1">
              <a:off x="3845" y="3485"/>
              <a:ext cx="1958" cy="441"/>
            </a:xfrm>
            <a:custGeom>
              <a:avLst/>
              <a:gdLst>
                <a:gd name="G0" fmla="+- 2700 0 0"/>
                <a:gd name="G1" fmla="+- 21600 0 2700"/>
                <a:gd name="G2" fmla="*/ 2700 1 2"/>
                <a:gd name="G3" fmla="+- 21600 0 G2"/>
                <a:gd name="G4" fmla="+/ 2700 21600 2"/>
                <a:gd name="G5" fmla="+/ G1 0 2"/>
                <a:gd name="G6" fmla="*/ 21600 21600 2700"/>
                <a:gd name="G7" fmla="*/ G6 1 2"/>
                <a:gd name="G8" fmla="+- 21600 0 G7"/>
                <a:gd name="G9" fmla="*/ 21600 1 2"/>
                <a:gd name="G10" fmla="+- 2700 0 G9"/>
                <a:gd name="G11" fmla="?: G10 G8 0"/>
                <a:gd name="G12" fmla="?: G10 G7 21600"/>
                <a:gd name="T0" fmla="*/ 20250 w 21600"/>
                <a:gd name="T1" fmla="*/ 10800 h 21600"/>
                <a:gd name="T2" fmla="*/ 10800 w 21600"/>
                <a:gd name="T3" fmla="*/ 21600 h 21600"/>
                <a:gd name="T4" fmla="*/ 1350 w 21600"/>
                <a:gd name="T5" fmla="*/ 10800 h 21600"/>
                <a:gd name="T6" fmla="*/ 10800 w 21600"/>
                <a:gd name="T7" fmla="*/ 0 h 21600"/>
                <a:gd name="T8" fmla="*/ 3150 w 21600"/>
                <a:gd name="T9" fmla="*/ 3150 h 21600"/>
                <a:gd name="T10" fmla="*/ 18450 w 21600"/>
                <a:gd name="T11" fmla="*/ 18450 h 21600"/>
              </a:gdLst>
              <a:ahLst/>
              <a:cxnLst>
                <a:cxn ang="0">
                  <a:pos x="T0" y="T1"/>
                </a:cxn>
                <a:cxn ang="0">
                  <a:pos x="T2" y="T3"/>
                </a:cxn>
                <a:cxn ang="0">
                  <a:pos x="T4" y="T5"/>
                </a:cxn>
                <a:cxn ang="0">
                  <a:pos x="T6" y="T7"/>
                </a:cxn>
              </a:cxnLst>
              <a:rect l="T8" t="T9" r="T10" b="T11"/>
              <a:pathLst>
                <a:path w="21600" h="21600">
                  <a:moveTo>
                    <a:pt x="0" y="0"/>
                  </a:moveTo>
                  <a:lnTo>
                    <a:pt x="2700" y="21600"/>
                  </a:lnTo>
                  <a:lnTo>
                    <a:pt x="18900" y="21600"/>
                  </a:lnTo>
                  <a:lnTo>
                    <a:pt x="21600" y="0"/>
                  </a:lnTo>
                  <a:close/>
                </a:path>
              </a:pathLst>
            </a:custGeom>
            <a:solidFill>
              <a:schemeClr val="accent1"/>
            </a:solidFill>
            <a:ln w="12700">
              <a:solidFill>
                <a:schemeClr val="tx1"/>
              </a:solidFill>
              <a:miter lim="800000"/>
              <a:headEnd/>
              <a:tailEnd/>
            </a:ln>
            <a:effectLst/>
          </p:spPr>
          <p:txBody>
            <a:bodyPr rot="10800000" wrap="none" anchor="ctr" anchorCtr="1"/>
            <a:lstStyle/>
            <a:p>
              <a:r>
                <a:rPr lang="en-US" sz="1600"/>
                <a:t>The Practical skills-Do you know how to Lead,</a:t>
              </a:r>
            </a:p>
            <a:p>
              <a:r>
                <a:rPr lang="en-US" sz="1600"/>
                <a:t>Living out the requirements to Lead</a:t>
              </a:r>
            </a:p>
          </p:txBody>
        </p:sp>
        <p:sp>
          <p:nvSpPr>
            <p:cNvPr id="70663" name="PyramidChart 1;Item 3"/>
            <p:cNvSpPr>
              <a:spLocks noChangeAspect="1" noChangeArrowheads="1"/>
            </p:cNvSpPr>
            <p:nvPr/>
          </p:nvSpPr>
          <p:spPr bwMode="blackWhite">
            <a:xfrm flipV="1">
              <a:off x="4090" y="3043"/>
              <a:ext cx="1468" cy="442"/>
            </a:xfrm>
            <a:custGeom>
              <a:avLst/>
              <a:gdLst>
                <a:gd name="G0" fmla="+- 3600 0 0"/>
                <a:gd name="G1" fmla="+- 21600 0 3600"/>
                <a:gd name="G2" fmla="*/ 3600 1 2"/>
                <a:gd name="G3" fmla="+- 21600 0 G2"/>
                <a:gd name="G4" fmla="+/ 3600 21600 2"/>
                <a:gd name="G5" fmla="+/ G1 0 2"/>
                <a:gd name="G6" fmla="*/ 21600 21600 3600"/>
                <a:gd name="G7" fmla="*/ G6 1 2"/>
                <a:gd name="G8" fmla="+- 21600 0 G7"/>
                <a:gd name="G9" fmla="*/ 21600 1 2"/>
                <a:gd name="G10" fmla="+- 3600 0 G9"/>
                <a:gd name="G11" fmla="?: G10 G8 0"/>
                <a:gd name="G12" fmla="?: G10 G7 21600"/>
                <a:gd name="T0" fmla="*/ 19800 w 21600"/>
                <a:gd name="T1" fmla="*/ 10800 h 21600"/>
                <a:gd name="T2" fmla="*/ 10800 w 21600"/>
                <a:gd name="T3" fmla="*/ 21600 h 21600"/>
                <a:gd name="T4" fmla="*/ 1800 w 21600"/>
                <a:gd name="T5" fmla="*/ 10800 h 21600"/>
                <a:gd name="T6" fmla="*/ 10800 w 21600"/>
                <a:gd name="T7" fmla="*/ 0 h 21600"/>
                <a:gd name="T8" fmla="*/ 3600 w 21600"/>
                <a:gd name="T9" fmla="*/ 3600 h 21600"/>
                <a:gd name="T10" fmla="*/ 18000 w 21600"/>
                <a:gd name="T11" fmla="*/ 18000 h 21600"/>
              </a:gdLst>
              <a:ahLst/>
              <a:cxnLst>
                <a:cxn ang="0">
                  <a:pos x="T0" y="T1"/>
                </a:cxn>
                <a:cxn ang="0">
                  <a:pos x="T2" y="T3"/>
                </a:cxn>
                <a:cxn ang="0">
                  <a:pos x="T4" y="T5"/>
                </a:cxn>
                <a:cxn ang="0">
                  <a:pos x="T6" y="T7"/>
                </a:cxn>
              </a:cxnLst>
              <a:rect l="T8" t="T9" r="T10" b="T11"/>
              <a:pathLst>
                <a:path w="21600" h="21600">
                  <a:moveTo>
                    <a:pt x="0" y="0"/>
                  </a:moveTo>
                  <a:lnTo>
                    <a:pt x="3600" y="21600"/>
                  </a:lnTo>
                  <a:lnTo>
                    <a:pt x="18000" y="21600"/>
                  </a:lnTo>
                  <a:lnTo>
                    <a:pt x="21600" y="0"/>
                  </a:lnTo>
                  <a:close/>
                </a:path>
              </a:pathLst>
            </a:custGeom>
            <a:solidFill>
              <a:schemeClr val="bg1"/>
            </a:solidFill>
            <a:ln w="12700">
              <a:solidFill>
                <a:schemeClr val="tx1"/>
              </a:solidFill>
              <a:miter lim="800000"/>
              <a:headEnd/>
              <a:tailEnd/>
            </a:ln>
            <a:effectLst/>
          </p:spPr>
          <p:txBody>
            <a:bodyPr rot="10800000" wrap="none" anchor="ctr" anchorCtr="1"/>
            <a:lstStyle/>
            <a:p>
              <a:r>
                <a:rPr lang="en-US" sz="1600"/>
                <a:t>Character Traits /</a:t>
              </a:r>
            </a:p>
            <a:p>
              <a:r>
                <a:rPr lang="en-US" sz="1600"/>
                <a:t>Leadership Qualities </a:t>
              </a:r>
            </a:p>
          </p:txBody>
        </p:sp>
        <p:sp>
          <p:nvSpPr>
            <p:cNvPr id="70664" name="PyramidChart 1;Item 2"/>
            <p:cNvSpPr>
              <a:spLocks noChangeAspect="1" noChangeArrowheads="1"/>
            </p:cNvSpPr>
            <p:nvPr/>
          </p:nvSpPr>
          <p:spPr bwMode="auto">
            <a:xfrm flipV="1">
              <a:off x="4334" y="2602"/>
              <a:ext cx="978" cy="44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chemeClr val="accent2"/>
            </a:solidFill>
            <a:ln w="12700">
              <a:solidFill>
                <a:schemeClr val="tx1"/>
              </a:solidFill>
              <a:miter lim="800000"/>
              <a:headEnd/>
              <a:tailEnd/>
            </a:ln>
            <a:effectLst/>
          </p:spPr>
          <p:txBody>
            <a:bodyPr rot="10800000" wrap="none" anchor="ctr" anchorCtr="1"/>
            <a:lstStyle/>
            <a:p>
              <a:r>
                <a:rPr lang="en-US" sz="1600"/>
                <a:t> Knowing yourself-</a:t>
              </a:r>
            </a:p>
            <a:p>
              <a:r>
                <a:rPr lang="en-US" sz="1600"/>
                <a:t>       Child of </a:t>
              </a:r>
            </a:p>
            <a:p>
              <a:r>
                <a:rPr lang="en-US" sz="1600"/>
                <a:t>The most high God</a:t>
              </a:r>
            </a:p>
          </p:txBody>
        </p:sp>
        <p:sp>
          <p:nvSpPr>
            <p:cNvPr id="70665" name="PyramidChart 1;Item 1"/>
            <p:cNvSpPr>
              <a:spLocks noChangeAspect="1" noChangeArrowheads="1"/>
            </p:cNvSpPr>
            <p:nvPr/>
          </p:nvSpPr>
          <p:spPr bwMode="auto">
            <a:xfrm flipV="1">
              <a:off x="4579" y="2160"/>
              <a:ext cx="490" cy="442"/>
            </a:xfrm>
            <a:custGeom>
              <a:avLst/>
              <a:gdLst>
                <a:gd name="G0" fmla="+- 10800 0 0"/>
                <a:gd name="G1" fmla="+- 21600 0 10800"/>
                <a:gd name="G2" fmla="*/ 10800 1 2"/>
                <a:gd name="G3" fmla="+- 21600 0 G2"/>
                <a:gd name="G4" fmla="+/ 10800 21600 2"/>
                <a:gd name="G5" fmla="+/ G1 0 2"/>
                <a:gd name="G6" fmla="*/ 21600 21600 10800"/>
                <a:gd name="G7" fmla="*/ G6 1 2"/>
                <a:gd name="G8" fmla="+- 21600 0 G7"/>
                <a:gd name="G9" fmla="*/ 21600 1 2"/>
                <a:gd name="G10" fmla="+- 10800 0 G9"/>
                <a:gd name="G11" fmla="?: G10 G8 0"/>
                <a:gd name="G12" fmla="?: G10 G7 21600"/>
                <a:gd name="T0" fmla="*/ 16200 w 21600"/>
                <a:gd name="T1" fmla="*/ 10800 h 21600"/>
                <a:gd name="T2" fmla="*/ 10800 w 21600"/>
                <a:gd name="T3" fmla="*/ 21600 h 21600"/>
                <a:gd name="T4" fmla="*/ 5400 w 21600"/>
                <a:gd name="T5" fmla="*/ 10800 h 21600"/>
                <a:gd name="T6" fmla="*/ 1080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10800" y="21600"/>
                  </a:lnTo>
                  <a:lnTo>
                    <a:pt x="21600" y="0"/>
                  </a:lnTo>
                  <a:close/>
                </a:path>
              </a:pathLst>
            </a:custGeom>
            <a:solidFill>
              <a:schemeClr val="accent1"/>
            </a:solidFill>
            <a:ln w="12700">
              <a:solidFill>
                <a:schemeClr val="tx1"/>
              </a:solidFill>
              <a:miter lim="800000"/>
              <a:headEnd/>
              <a:tailEnd/>
            </a:ln>
            <a:effectLst/>
          </p:spPr>
          <p:txBody>
            <a:bodyPr rot="10800000" wrap="none" anchor="ctr" anchorCtr="1"/>
            <a:lstStyle/>
            <a:p>
              <a:r>
                <a:rPr lang="en-US" sz="1600"/>
                <a:t>  The </a:t>
              </a:r>
            </a:p>
            <a:p>
              <a:r>
                <a:rPr lang="en-US" sz="1600"/>
                <a:t>calling</a:t>
              </a:r>
            </a:p>
          </p:txBody>
        </p:sp>
      </p:grpSp>
      <p:sp>
        <p:nvSpPr>
          <p:cNvPr id="70675" name="Rectangle 19"/>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Date Placeholder 4"/>
          <p:cNvSpPr>
            <a:spLocks noGrp="1"/>
          </p:cNvSpPr>
          <p:nvPr>
            <p:ph type="dt" sz="half" idx="10"/>
          </p:nvPr>
        </p:nvSpPr>
        <p:spPr/>
        <p:txBody>
          <a:bodyPr/>
          <a:lstStyle/>
          <a:p>
            <a:fld id="{8D72DCAD-639A-4403-8AD3-3E52B61E40CA}" type="datetime1">
              <a:rPr lang="en-US"/>
              <a:pPr/>
              <a:t>6/18/2011</a:t>
            </a:fld>
            <a:endParaRPr lang="en-US"/>
          </a:p>
        </p:txBody>
      </p:sp>
      <p:sp>
        <p:nvSpPr>
          <p:cNvPr id="31" name="Footer Placeholder 5"/>
          <p:cNvSpPr>
            <a:spLocks noGrp="1"/>
          </p:cNvSpPr>
          <p:nvPr>
            <p:ph type="ftr" sz="quarter" idx="11"/>
          </p:nvPr>
        </p:nvSpPr>
        <p:spPr/>
        <p:txBody>
          <a:bodyPr/>
          <a:lstStyle/>
          <a:p>
            <a:r>
              <a:rPr lang="en-US"/>
              <a:t>Our Services</a:t>
            </a:r>
          </a:p>
        </p:txBody>
      </p:sp>
      <p:sp>
        <p:nvSpPr>
          <p:cNvPr id="32" name="Slide Number Placeholder 6"/>
          <p:cNvSpPr>
            <a:spLocks noGrp="1"/>
          </p:cNvSpPr>
          <p:nvPr>
            <p:ph type="sldNum" sz="quarter" idx="12"/>
          </p:nvPr>
        </p:nvSpPr>
        <p:spPr/>
        <p:txBody>
          <a:bodyPr/>
          <a:lstStyle/>
          <a:p>
            <a:fld id="{80159DAE-BEF4-4476-A483-CD0E099E0B5E}" type="slidenum">
              <a:rPr lang="en-US"/>
              <a:pPr/>
              <a:t>10</a:t>
            </a:fld>
            <a:endParaRPr lang="en-US"/>
          </a:p>
        </p:txBody>
      </p:sp>
      <p:sp>
        <p:nvSpPr>
          <p:cNvPr id="84994" name="Rectangle 2"/>
          <p:cNvSpPr>
            <a:spLocks noGrp="1" noChangeArrowheads="1"/>
          </p:cNvSpPr>
          <p:nvPr>
            <p:ph type="title"/>
          </p:nvPr>
        </p:nvSpPr>
        <p:spPr>
          <a:xfrm>
            <a:off x="1905000" y="228600"/>
            <a:ext cx="7086600" cy="931863"/>
          </a:xfrm>
        </p:spPr>
        <p:txBody>
          <a:bodyPr/>
          <a:lstStyle/>
          <a:p>
            <a:r>
              <a:rPr lang="en-US">
                <a:solidFill>
                  <a:srgbClr val="002010"/>
                </a:solidFill>
                <a:latin typeface="Arial" charset="0"/>
              </a:rPr>
              <a:t>Addressing Those Needs</a:t>
            </a:r>
          </a:p>
        </p:txBody>
      </p:sp>
      <p:sp>
        <p:nvSpPr>
          <p:cNvPr id="85011" name="Rectangle 19"/>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grpSp>
        <p:nvGrpSpPr>
          <p:cNvPr id="85012" name="Group 20"/>
          <p:cNvGrpSpPr>
            <a:grpSpLocks/>
          </p:cNvGrpSpPr>
          <p:nvPr/>
        </p:nvGrpSpPr>
        <p:grpSpPr bwMode="auto">
          <a:xfrm>
            <a:off x="2232025" y="1341438"/>
            <a:ext cx="3563938" cy="4679950"/>
            <a:chOff x="3600" y="2160"/>
            <a:chExt cx="2448" cy="2208"/>
          </a:xfrm>
        </p:grpSpPr>
        <p:sp>
          <p:nvSpPr>
            <p:cNvPr id="85013" name="PyramidChart 1;Item 5"/>
            <p:cNvSpPr>
              <a:spLocks noChangeAspect="1" noChangeArrowheads="1"/>
            </p:cNvSpPr>
            <p:nvPr/>
          </p:nvSpPr>
          <p:spPr bwMode="auto">
            <a:xfrm flipV="1">
              <a:off x="3600" y="3926"/>
              <a:ext cx="2448" cy="442"/>
            </a:xfrm>
            <a:custGeom>
              <a:avLst/>
              <a:gdLst>
                <a:gd name="G0" fmla="+- 2160 0 0"/>
                <a:gd name="G1" fmla="+- 21600 0 2160"/>
                <a:gd name="G2" fmla="*/ 2160 1 2"/>
                <a:gd name="G3" fmla="+- 21600 0 G2"/>
                <a:gd name="G4" fmla="+/ 2160 21600 2"/>
                <a:gd name="G5" fmla="+/ G1 0 2"/>
                <a:gd name="G6" fmla="*/ 21600 21600 2160"/>
                <a:gd name="G7" fmla="*/ G6 1 2"/>
                <a:gd name="G8" fmla="+- 21600 0 G7"/>
                <a:gd name="G9" fmla="*/ 21600 1 2"/>
                <a:gd name="G10" fmla="+- 2160 0 G9"/>
                <a:gd name="G11" fmla="?: G10 G8 0"/>
                <a:gd name="G12" fmla="?: G10 G7 21600"/>
                <a:gd name="T0" fmla="*/ 20520 w 21600"/>
                <a:gd name="T1" fmla="*/ 10800 h 21600"/>
                <a:gd name="T2" fmla="*/ 10800 w 21600"/>
                <a:gd name="T3" fmla="*/ 21600 h 21600"/>
                <a:gd name="T4" fmla="*/ 1080 w 21600"/>
                <a:gd name="T5" fmla="*/ 10800 h 21600"/>
                <a:gd name="T6" fmla="*/ 10800 w 21600"/>
                <a:gd name="T7" fmla="*/ 0 h 21600"/>
                <a:gd name="T8" fmla="*/ 2880 w 21600"/>
                <a:gd name="T9" fmla="*/ 2880 h 21600"/>
                <a:gd name="T10" fmla="*/ 18720 w 21600"/>
                <a:gd name="T11" fmla="*/ 18720 h 21600"/>
              </a:gdLst>
              <a:ahLst/>
              <a:cxnLst>
                <a:cxn ang="0">
                  <a:pos x="T0" y="T1"/>
                </a:cxn>
                <a:cxn ang="0">
                  <a:pos x="T2" y="T3"/>
                </a:cxn>
                <a:cxn ang="0">
                  <a:pos x="T4" y="T5"/>
                </a:cxn>
                <a:cxn ang="0">
                  <a:pos x="T6" y="T7"/>
                </a:cxn>
              </a:cxnLst>
              <a:rect l="T8" t="T9" r="T10" b="T11"/>
              <a:pathLst>
                <a:path w="21600" h="21600">
                  <a:moveTo>
                    <a:pt x="0" y="0"/>
                  </a:moveTo>
                  <a:lnTo>
                    <a:pt x="2160" y="21600"/>
                  </a:lnTo>
                  <a:lnTo>
                    <a:pt x="19440" y="21600"/>
                  </a:lnTo>
                  <a:lnTo>
                    <a:pt x="21600" y="0"/>
                  </a:lnTo>
                  <a:close/>
                </a:path>
              </a:pathLst>
            </a:custGeom>
            <a:solidFill>
              <a:schemeClr val="bg2"/>
            </a:solidFill>
            <a:ln w="12700">
              <a:solidFill>
                <a:schemeClr val="tx1"/>
              </a:solidFill>
              <a:miter lim="800000"/>
              <a:headEnd/>
              <a:tailEnd/>
            </a:ln>
            <a:effectLst/>
          </p:spPr>
          <p:txBody>
            <a:bodyPr rot="10800000" wrap="none" anchor="ctr" anchorCtr="1"/>
            <a:lstStyle/>
            <a:p>
              <a:r>
                <a:rPr lang="en-US" sz="1200"/>
                <a:t>Mentoring-Sustainability aspect</a:t>
              </a:r>
            </a:p>
            <a:p>
              <a:r>
                <a:rPr lang="en-US" sz="1200"/>
                <a:t>Personal growth and </a:t>
              </a:r>
            </a:p>
            <a:p>
              <a:r>
                <a:rPr lang="en-US" sz="1200"/>
                <a:t>Closer Relationship with God</a:t>
              </a:r>
            </a:p>
            <a:p>
              <a:r>
                <a:rPr lang="en-US" sz="1200"/>
                <a:t>Growing God’s kingdom</a:t>
              </a:r>
            </a:p>
          </p:txBody>
        </p:sp>
        <p:sp>
          <p:nvSpPr>
            <p:cNvPr id="85014" name="PyramidChart 1;Item 4"/>
            <p:cNvSpPr>
              <a:spLocks noChangeAspect="1" noChangeArrowheads="1"/>
            </p:cNvSpPr>
            <p:nvPr/>
          </p:nvSpPr>
          <p:spPr bwMode="auto">
            <a:xfrm flipV="1">
              <a:off x="3845" y="3485"/>
              <a:ext cx="1958" cy="441"/>
            </a:xfrm>
            <a:custGeom>
              <a:avLst/>
              <a:gdLst>
                <a:gd name="G0" fmla="+- 2700 0 0"/>
                <a:gd name="G1" fmla="+- 21600 0 2700"/>
                <a:gd name="G2" fmla="*/ 2700 1 2"/>
                <a:gd name="G3" fmla="+- 21600 0 G2"/>
                <a:gd name="G4" fmla="+/ 2700 21600 2"/>
                <a:gd name="G5" fmla="+/ G1 0 2"/>
                <a:gd name="G6" fmla="*/ 21600 21600 2700"/>
                <a:gd name="G7" fmla="*/ G6 1 2"/>
                <a:gd name="G8" fmla="+- 21600 0 G7"/>
                <a:gd name="G9" fmla="*/ 21600 1 2"/>
                <a:gd name="G10" fmla="+- 2700 0 G9"/>
                <a:gd name="G11" fmla="?: G10 G8 0"/>
                <a:gd name="G12" fmla="?: G10 G7 21600"/>
                <a:gd name="T0" fmla="*/ 20250 w 21600"/>
                <a:gd name="T1" fmla="*/ 10800 h 21600"/>
                <a:gd name="T2" fmla="*/ 10800 w 21600"/>
                <a:gd name="T3" fmla="*/ 21600 h 21600"/>
                <a:gd name="T4" fmla="*/ 1350 w 21600"/>
                <a:gd name="T5" fmla="*/ 10800 h 21600"/>
                <a:gd name="T6" fmla="*/ 10800 w 21600"/>
                <a:gd name="T7" fmla="*/ 0 h 21600"/>
                <a:gd name="T8" fmla="*/ 3150 w 21600"/>
                <a:gd name="T9" fmla="*/ 3150 h 21600"/>
                <a:gd name="T10" fmla="*/ 18450 w 21600"/>
                <a:gd name="T11" fmla="*/ 18450 h 21600"/>
              </a:gdLst>
              <a:ahLst/>
              <a:cxnLst>
                <a:cxn ang="0">
                  <a:pos x="T0" y="T1"/>
                </a:cxn>
                <a:cxn ang="0">
                  <a:pos x="T2" y="T3"/>
                </a:cxn>
                <a:cxn ang="0">
                  <a:pos x="T4" y="T5"/>
                </a:cxn>
                <a:cxn ang="0">
                  <a:pos x="T6" y="T7"/>
                </a:cxn>
              </a:cxnLst>
              <a:rect l="T8" t="T9" r="T10" b="T11"/>
              <a:pathLst>
                <a:path w="21600" h="21600">
                  <a:moveTo>
                    <a:pt x="0" y="0"/>
                  </a:moveTo>
                  <a:lnTo>
                    <a:pt x="2700" y="21600"/>
                  </a:lnTo>
                  <a:lnTo>
                    <a:pt x="18900" y="21600"/>
                  </a:lnTo>
                  <a:lnTo>
                    <a:pt x="21600" y="0"/>
                  </a:lnTo>
                  <a:close/>
                </a:path>
              </a:pathLst>
            </a:custGeom>
            <a:solidFill>
              <a:schemeClr val="accent1"/>
            </a:solidFill>
            <a:ln w="12700">
              <a:solidFill>
                <a:schemeClr val="tx1"/>
              </a:solidFill>
              <a:miter lim="800000"/>
              <a:headEnd/>
              <a:tailEnd/>
            </a:ln>
            <a:effectLst/>
          </p:spPr>
          <p:txBody>
            <a:bodyPr rot="10800000" wrap="none" anchor="ctr" anchorCtr="1"/>
            <a:lstStyle/>
            <a:p>
              <a:r>
                <a:rPr lang="en-US" sz="1200"/>
                <a:t>         The Practical skills-</a:t>
              </a:r>
            </a:p>
            <a:p>
              <a:r>
                <a:rPr lang="en-US" sz="1200"/>
                <a:t>       Do you know how to Lead,</a:t>
              </a:r>
            </a:p>
            <a:p>
              <a:r>
                <a:rPr lang="en-US" sz="1200"/>
                <a:t>  Living out the requirements to Lead</a:t>
              </a:r>
            </a:p>
          </p:txBody>
        </p:sp>
        <p:sp>
          <p:nvSpPr>
            <p:cNvPr id="85015" name="PyramidChart 1;Item 3"/>
            <p:cNvSpPr>
              <a:spLocks noChangeAspect="1" noChangeArrowheads="1"/>
            </p:cNvSpPr>
            <p:nvPr/>
          </p:nvSpPr>
          <p:spPr bwMode="blackWhite">
            <a:xfrm flipV="1">
              <a:off x="4090" y="3043"/>
              <a:ext cx="1468" cy="442"/>
            </a:xfrm>
            <a:custGeom>
              <a:avLst/>
              <a:gdLst>
                <a:gd name="G0" fmla="+- 3600 0 0"/>
                <a:gd name="G1" fmla="+- 21600 0 3600"/>
                <a:gd name="G2" fmla="*/ 3600 1 2"/>
                <a:gd name="G3" fmla="+- 21600 0 G2"/>
                <a:gd name="G4" fmla="+/ 3600 21600 2"/>
                <a:gd name="G5" fmla="+/ G1 0 2"/>
                <a:gd name="G6" fmla="*/ 21600 21600 3600"/>
                <a:gd name="G7" fmla="*/ G6 1 2"/>
                <a:gd name="G8" fmla="+- 21600 0 G7"/>
                <a:gd name="G9" fmla="*/ 21600 1 2"/>
                <a:gd name="G10" fmla="+- 3600 0 G9"/>
                <a:gd name="G11" fmla="?: G10 G8 0"/>
                <a:gd name="G12" fmla="?: G10 G7 21600"/>
                <a:gd name="T0" fmla="*/ 19800 w 21600"/>
                <a:gd name="T1" fmla="*/ 10800 h 21600"/>
                <a:gd name="T2" fmla="*/ 10800 w 21600"/>
                <a:gd name="T3" fmla="*/ 21600 h 21600"/>
                <a:gd name="T4" fmla="*/ 1800 w 21600"/>
                <a:gd name="T5" fmla="*/ 10800 h 21600"/>
                <a:gd name="T6" fmla="*/ 10800 w 21600"/>
                <a:gd name="T7" fmla="*/ 0 h 21600"/>
                <a:gd name="T8" fmla="*/ 3600 w 21600"/>
                <a:gd name="T9" fmla="*/ 3600 h 21600"/>
                <a:gd name="T10" fmla="*/ 18000 w 21600"/>
                <a:gd name="T11" fmla="*/ 18000 h 21600"/>
              </a:gdLst>
              <a:ahLst/>
              <a:cxnLst>
                <a:cxn ang="0">
                  <a:pos x="T0" y="T1"/>
                </a:cxn>
                <a:cxn ang="0">
                  <a:pos x="T2" y="T3"/>
                </a:cxn>
                <a:cxn ang="0">
                  <a:pos x="T4" y="T5"/>
                </a:cxn>
                <a:cxn ang="0">
                  <a:pos x="T6" y="T7"/>
                </a:cxn>
              </a:cxnLst>
              <a:rect l="T8" t="T9" r="T10" b="T11"/>
              <a:pathLst>
                <a:path w="21600" h="21600">
                  <a:moveTo>
                    <a:pt x="0" y="0"/>
                  </a:moveTo>
                  <a:lnTo>
                    <a:pt x="3600" y="21600"/>
                  </a:lnTo>
                  <a:lnTo>
                    <a:pt x="18000" y="21600"/>
                  </a:lnTo>
                  <a:lnTo>
                    <a:pt x="21600" y="0"/>
                  </a:lnTo>
                  <a:close/>
                </a:path>
              </a:pathLst>
            </a:custGeom>
            <a:solidFill>
              <a:schemeClr val="bg1"/>
            </a:solidFill>
            <a:ln w="12700">
              <a:solidFill>
                <a:schemeClr val="tx1"/>
              </a:solidFill>
              <a:miter lim="800000"/>
              <a:headEnd/>
              <a:tailEnd/>
            </a:ln>
            <a:effectLst/>
          </p:spPr>
          <p:txBody>
            <a:bodyPr rot="10800000" wrap="none" anchor="ctr" anchorCtr="1"/>
            <a:lstStyle/>
            <a:p>
              <a:r>
                <a:rPr lang="en-US" sz="1200"/>
                <a:t>Character Traits /</a:t>
              </a:r>
            </a:p>
            <a:p>
              <a:r>
                <a:rPr lang="en-US" sz="1200"/>
                <a:t>Leadership Qualities</a:t>
              </a:r>
              <a:r>
                <a:rPr lang="en-US" sz="1600"/>
                <a:t> </a:t>
              </a:r>
            </a:p>
          </p:txBody>
        </p:sp>
        <p:sp>
          <p:nvSpPr>
            <p:cNvPr id="85016" name="PyramidChart 1;Item 2"/>
            <p:cNvSpPr>
              <a:spLocks noChangeAspect="1" noChangeArrowheads="1"/>
            </p:cNvSpPr>
            <p:nvPr/>
          </p:nvSpPr>
          <p:spPr bwMode="auto">
            <a:xfrm flipV="1">
              <a:off x="4334" y="2602"/>
              <a:ext cx="978" cy="44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chemeClr val="accent2"/>
            </a:solidFill>
            <a:ln w="12700">
              <a:solidFill>
                <a:schemeClr val="tx1"/>
              </a:solidFill>
              <a:miter lim="800000"/>
              <a:headEnd/>
              <a:tailEnd/>
            </a:ln>
            <a:effectLst/>
          </p:spPr>
          <p:txBody>
            <a:bodyPr rot="10800000" wrap="none" anchor="ctr" anchorCtr="1"/>
            <a:lstStyle/>
            <a:p>
              <a:r>
                <a:rPr lang="en-US" sz="1200"/>
                <a:t>    Knowing </a:t>
              </a:r>
            </a:p>
            <a:p>
              <a:r>
                <a:rPr lang="en-US" sz="1200"/>
                <a:t>   yourself-</a:t>
              </a:r>
            </a:p>
            <a:p>
              <a:r>
                <a:rPr lang="en-US" sz="1200"/>
                <a:t>  Child of  The</a:t>
              </a:r>
            </a:p>
            <a:p>
              <a:r>
                <a:rPr lang="en-US" sz="1200"/>
                <a:t>most high God</a:t>
              </a:r>
            </a:p>
          </p:txBody>
        </p:sp>
        <p:sp>
          <p:nvSpPr>
            <p:cNvPr id="85017" name="PyramidChart 1;Item 1"/>
            <p:cNvSpPr>
              <a:spLocks noChangeAspect="1" noChangeArrowheads="1"/>
            </p:cNvSpPr>
            <p:nvPr/>
          </p:nvSpPr>
          <p:spPr bwMode="auto">
            <a:xfrm flipV="1">
              <a:off x="4579" y="2160"/>
              <a:ext cx="490" cy="442"/>
            </a:xfrm>
            <a:custGeom>
              <a:avLst/>
              <a:gdLst>
                <a:gd name="G0" fmla="+- 10800 0 0"/>
                <a:gd name="G1" fmla="+- 21600 0 10800"/>
                <a:gd name="G2" fmla="*/ 10800 1 2"/>
                <a:gd name="G3" fmla="+- 21600 0 G2"/>
                <a:gd name="G4" fmla="+/ 10800 21600 2"/>
                <a:gd name="G5" fmla="+/ G1 0 2"/>
                <a:gd name="G6" fmla="*/ 21600 21600 10800"/>
                <a:gd name="G7" fmla="*/ G6 1 2"/>
                <a:gd name="G8" fmla="+- 21600 0 G7"/>
                <a:gd name="G9" fmla="*/ 21600 1 2"/>
                <a:gd name="G10" fmla="+- 10800 0 G9"/>
                <a:gd name="G11" fmla="?: G10 G8 0"/>
                <a:gd name="G12" fmla="?: G10 G7 21600"/>
                <a:gd name="T0" fmla="*/ 16200 w 21600"/>
                <a:gd name="T1" fmla="*/ 10800 h 21600"/>
                <a:gd name="T2" fmla="*/ 10800 w 21600"/>
                <a:gd name="T3" fmla="*/ 21600 h 21600"/>
                <a:gd name="T4" fmla="*/ 5400 w 21600"/>
                <a:gd name="T5" fmla="*/ 10800 h 21600"/>
                <a:gd name="T6" fmla="*/ 1080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10800" y="21600"/>
                  </a:lnTo>
                  <a:lnTo>
                    <a:pt x="21600" y="0"/>
                  </a:lnTo>
                  <a:close/>
                </a:path>
              </a:pathLst>
            </a:custGeom>
            <a:solidFill>
              <a:schemeClr val="accent1"/>
            </a:solidFill>
            <a:ln w="12700">
              <a:solidFill>
                <a:schemeClr val="tx1"/>
              </a:solidFill>
              <a:miter lim="800000"/>
              <a:headEnd/>
              <a:tailEnd/>
            </a:ln>
            <a:effectLst/>
          </p:spPr>
          <p:txBody>
            <a:bodyPr rot="10800000" wrap="none" anchor="ctr" anchorCtr="1"/>
            <a:lstStyle/>
            <a:p>
              <a:r>
                <a:rPr lang="en-US" sz="1200"/>
                <a:t>  </a:t>
              </a:r>
            </a:p>
            <a:p>
              <a:endParaRPr lang="en-US" sz="1200"/>
            </a:p>
            <a:p>
              <a:r>
                <a:rPr lang="en-US" sz="1200"/>
                <a:t>  The </a:t>
              </a:r>
            </a:p>
            <a:p>
              <a:r>
                <a:rPr lang="en-US" sz="1200"/>
                <a:t>calling</a:t>
              </a:r>
            </a:p>
          </p:txBody>
        </p:sp>
      </p:grpSp>
      <p:sp>
        <p:nvSpPr>
          <p:cNvPr id="85018" name="AutoShape 26"/>
          <p:cNvSpPr>
            <a:spLocks/>
          </p:cNvSpPr>
          <p:nvPr/>
        </p:nvSpPr>
        <p:spPr bwMode="auto">
          <a:xfrm>
            <a:off x="2339975" y="1376363"/>
            <a:ext cx="503238" cy="4105275"/>
          </a:xfrm>
          <a:prstGeom prst="leftBrace">
            <a:avLst>
              <a:gd name="adj1" fmla="val 67981"/>
              <a:gd name="adj2" fmla="val 49306"/>
            </a:avLst>
          </a:prstGeom>
          <a:solidFill>
            <a:srgbClr val="002010"/>
          </a:solidFill>
          <a:ln w="25400" cap="sq">
            <a:solidFill>
              <a:schemeClr val="tx1"/>
            </a:solidFill>
            <a:round/>
            <a:headEnd type="none" w="sm" len="sm"/>
            <a:tailEnd type="none" w="sm" len="sm"/>
          </a:ln>
          <a:effectLst/>
        </p:spPr>
        <p:txBody>
          <a:bodyPr wrap="none" anchor="ctr"/>
          <a:lstStyle/>
          <a:p>
            <a:pPr algn="ctr"/>
            <a:r>
              <a:rPr lang="en-US">
                <a:solidFill>
                  <a:srgbClr val="002010"/>
                </a:solidFill>
              </a:rPr>
              <a:t>       Needs                          </a:t>
            </a:r>
          </a:p>
        </p:txBody>
      </p:sp>
      <p:sp>
        <p:nvSpPr>
          <p:cNvPr id="85019" name="Line 27"/>
          <p:cNvSpPr>
            <a:spLocks noChangeShapeType="1"/>
          </p:cNvSpPr>
          <p:nvPr/>
        </p:nvSpPr>
        <p:spPr bwMode="auto">
          <a:xfrm>
            <a:off x="4392613" y="2060575"/>
            <a:ext cx="1439862" cy="0"/>
          </a:xfrm>
          <a:prstGeom prst="line">
            <a:avLst/>
          </a:prstGeom>
          <a:noFill/>
          <a:ln w="12700" cap="sq">
            <a:solidFill>
              <a:schemeClr val="tx1"/>
            </a:solidFill>
            <a:round/>
            <a:headEnd type="none" w="sm" len="sm"/>
            <a:tailEnd type="triangle" w="sm" len="sm"/>
          </a:ln>
          <a:effectLst/>
        </p:spPr>
        <p:txBody>
          <a:bodyPr/>
          <a:lstStyle/>
          <a:p>
            <a:endParaRPr lang="en-ZA"/>
          </a:p>
        </p:txBody>
      </p:sp>
      <p:sp>
        <p:nvSpPr>
          <p:cNvPr id="85020" name="Line 28"/>
          <p:cNvSpPr>
            <a:spLocks noChangeShapeType="1"/>
          </p:cNvSpPr>
          <p:nvPr/>
        </p:nvSpPr>
        <p:spPr bwMode="auto">
          <a:xfrm flipV="1">
            <a:off x="4608513" y="2744788"/>
            <a:ext cx="1189037" cy="0"/>
          </a:xfrm>
          <a:prstGeom prst="line">
            <a:avLst/>
          </a:prstGeom>
          <a:noFill/>
          <a:ln w="12700" cap="sq">
            <a:solidFill>
              <a:schemeClr val="tx1"/>
            </a:solidFill>
            <a:round/>
            <a:headEnd type="none" w="sm" len="sm"/>
            <a:tailEnd type="triangle" w="sm" len="sm"/>
          </a:ln>
          <a:effectLst/>
        </p:spPr>
        <p:txBody>
          <a:bodyPr/>
          <a:lstStyle/>
          <a:p>
            <a:endParaRPr lang="en-ZA"/>
          </a:p>
        </p:txBody>
      </p:sp>
      <p:sp>
        <p:nvSpPr>
          <p:cNvPr id="85021" name="Line 29"/>
          <p:cNvSpPr>
            <a:spLocks noChangeShapeType="1"/>
          </p:cNvSpPr>
          <p:nvPr/>
        </p:nvSpPr>
        <p:spPr bwMode="auto">
          <a:xfrm flipV="1">
            <a:off x="5003800" y="3716338"/>
            <a:ext cx="828675" cy="0"/>
          </a:xfrm>
          <a:prstGeom prst="line">
            <a:avLst/>
          </a:prstGeom>
          <a:noFill/>
          <a:ln w="12700" cap="sq">
            <a:solidFill>
              <a:schemeClr val="tx1"/>
            </a:solidFill>
            <a:round/>
            <a:headEnd type="none" w="sm" len="sm"/>
            <a:tailEnd type="triangle" w="sm" len="sm"/>
          </a:ln>
          <a:effectLst/>
        </p:spPr>
        <p:txBody>
          <a:bodyPr/>
          <a:lstStyle/>
          <a:p>
            <a:endParaRPr lang="en-ZA"/>
          </a:p>
        </p:txBody>
      </p:sp>
      <p:sp>
        <p:nvSpPr>
          <p:cNvPr id="85022" name="Line 30"/>
          <p:cNvSpPr>
            <a:spLocks noChangeShapeType="1"/>
          </p:cNvSpPr>
          <p:nvPr/>
        </p:nvSpPr>
        <p:spPr bwMode="auto">
          <a:xfrm>
            <a:off x="5327650" y="4616450"/>
            <a:ext cx="504825" cy="0"/>
          </a:xfrm>
          <a:prstGeom prst="line">
            <a:avLst/>
          </a:prstGeom>
          <a:noFill/>
          <a:ln w="12700" cap="sq">
            <a:solidFill>
              <a:schemeClr val="tx1"/>
            </a:solidFill>
            <a:round/>
            <a:headEnd type="none" w="sm" len="sm"/>
            <a:tailEnd type="triangle" w="sm" len="sm"/>
          </a:ln>
          <a:effectLst/>
        </p:spPr>
        <p:txBody>
          <a:bodyPr/>
          <a:lstStyle/>
          <a:p>
            <a:endParaRPr lang="en-ZA"/>
          </a:p>
        </p:txBody>
      </p:sp>
      <p:sp>
        <p:nvSpPr>
          <p:cNvPr id="85023" name="Line 31"/>
          <p:cNvSpPr>
            <a:spLocks noChangeShapeType="1"/>
          </p:cNvSpPr>
          <p:nvPr/>
        </p:nvSpPr>
        <p:spPr bwMode="auto">
          <a:xfrm flipV="1">
            <a:off x="5651500" y="5445125"/>
            <a:ext cx="215900" cy="0"/>
          </a:xfrm>
          <a:prstGeom prst="line">
            <a:avLst/>
          </a:prstGeom>
          <a:noFill/>
          <a:ln w="12700" cap="sq">
            <a:solidFill>
              <a:schemeClr val="tx1"/>
            </a:solidFill>
            <a:round/>
            <a:headEnd type="none" w="sm" len="sm"/>
            <a:tailEnd type="triangle" w="sm" len="sm"/>
          </a:ln>
          <a:effectLst/>
        </p:spPr>
        <p:txBody>
          <a:bodyPr/>
          <a:lstStyle/>
          <a:p>
            <a:endParaRPr lang="en-ZA"/>
          </a:p>
        </p:txBody>
      </p:sp>
      <p:graphicFrame>
        <p:nvGraphicFramePr>
          <p:cNvPr id="85077" name="Group 85"/>
          <p:cNvGraphicFramePr>
            <a:graphicFrameLocks noGrp="1"/>
          </p:cNvGraphicFramePr>
          <p:nvPr>
            <p:ph sz="half" idx="2"/>
          </p:nvPr>
        </p:nvGraphicFramePr>
        <p:xfrm>
          <a:off x="5867400" y="1160463"/>
          <a:ext cx="2916238" cy="4998784"/>
        </p:xfrm>
        <a:graphic>
          <a:graphicData uri="http://schemas.openxmlformats.org/drawingml/2006/table">
            <a:tbl>
              <a:tblPr/>
              <a:tblGrid>
                <a:gridCol w="2916238"/>
              </a:tblGrid>
              <a:tr h="1008063">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Discuss what understood by </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the calling and discuss the </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explanation of the</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Definition of Leadership</a:t>
                      </a: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002010"/>
                    </a:solidFill>
                  </a:tcPr>
                </a:tc>
              </a:tr>
              <a:tr h="936625">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Unfold the powers God gave to his Children, the abilities, how God’s Kingdom operates-(Peter, Paul, Timothy, James )</a:t>
                      </a: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002010"/>
                    </a:solidFill>
                  </a:tcPr>
                </a:tc>
              </a:tr>
              <a:tr h="906463">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What does the bible say about discipleship/workshop around the character traits of successful leaders.</a:t>
                      </a:r>
                    </a:p>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(JESUS, Lady Diana, Mother Theresa, Mandela etc)</a:t>
                      </a: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002010"/>
                    </a:solidFill>
                  </a:tcPr>
                </a:tc>
              </a:tr>
              <a:tr h="965200">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We will supply Leaders with database templates, minute taking templates, equip and guide them with presentation skills, Planning, Organising and Leading skills</a:t>
                      </a: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002010"/>
                    </a:solidFill>
                  </a:tcPr>
                </a:tc>
              </a:tr>
              <a:tr h="874713">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Wingdings" pitchFamily="2" charset="2"/>
                        <a:buNone/>
                        <a:tabLst/>
                      </a:pPr>
                      <a:r>
                        <a:rPr kumimoji="0" lang="en-US" sz="1200" b="0" i="0" u="none" strike="noStrike" cap="none" normalizeH="0" baseline="0" smtClean="0">
                          <a:ln>
                            <a:noFill/>
                          </a:ln>
                          <a:solidFill>
                            <a:srgbClr val="FFFFFF"/>
                          </a:solidFill>
                          <a:effectLst/>
                          <a:latin typeface="Arial" charset="0"/>
                        </a:rPr>
                        <a:t>How to ensure that these Leadership skills come into fruition. How to ensure the next generation carry the torch forward (mentoring/sustainability aspect) Identifying  new leaders</a:t>
                      </a: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002010"/>
                    </a:solidFill>
                  </a:tcPr>
                </a:tc>
              </a:tr>
            </a:tbl>
          </a:graphicData>
        </a:graphic>
      </p:graphicFrame>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5B280A7-AD02-4CE0-97D9-92AB0FDE6D9F}" type="datetime1">
              <a:rPr lang="en-US"/>
              <a:pPr/>
              <a:t>6/18/2011</a:t>
            </a:fld>
            <a:endParaRPr lang="en-US"/>
          </a:p>
        </p:txBody>
      </p:sp>
      <p:sp>
        <p:nvSpPr>
          <p:cNvPr id="6" name="Footer Placeholder 5"/>
          <p:cNvSpPr>
            <a:spLocks noGrp="1"/>
          </p:cNvSpPr>
          <p:nvPr>
            <p:ph type="ftr" sz="quarter" idx="11"/>
          </p:nvPr>
        </p:nvSpPr>
        <p:spPr/>
        <p:txBody>
          <a:bodyPr/>
          <a:lstStyle/>
          <a:p>
            <a:r>
              <a:rPr lang="en-US"/>
              <a:t>Our Services</a:t>
            </a:r>
          </a:p>
        </p:txBody>
      </p:sp>
      <p:sp>
        <p:nvSpPr>
          <p:cNvPr id="7" name="Slide Number Placeholder 6"/>
          <p:cNvSpPr>
            <a:spLocks noGrp="1"/>
          </p:cNvSpPr>
          <p:nvPr>
            <p:ph type="sldNum" sz="quarter" idx="12"/>
          </p:nvPr>
        </p:nvSpPr>
        <p:spPr/>
        <p:txBody>
          <a:bodyPr/>
          <a:lstStyle/>
          <a:p>
            <a:fld id="{B6F367BD-235C-488F-920F-19396472D68B}" type="slidenum">
              <a:rPr lang="en-US"/>
              <a:pPr/>
              <a:t>11</a:t>
            </a:fld>
            <a:endParaRPr lang="en-US"/>
          </a:p>
        </p:txBody>
      </p:sp>
      <p:sp>
        <p:nvSpPr>
          <p:cNvPr id="86018" name="Rectangle 2"/>
          <p:cNvSpPr>
            <a:spLocks noGrp="1" noChangeArrowheads="1"/>
          </p:cNvSpPr>
          <p:nvPr>
            <p:ph type="title"/>
          </p:nvPr>
        </p:nvSpPr>
        <p:spPr/>
        <p:txBody>
          <a:bodyPr/>
          <a:lstStyle/>
          <a:p>
            <a:r>
              <a:rPr lang="en-US">
                <a:solidFill>
                  <a:srgbClr val="002010"/>
                </a:solidFill>
                <a:latin typeface="Arial" charset="0"/>
              </a:rPr>
              <a:t>Products and features</a:t>
            </a:r>
          </a:p>
        </p:txBody>
      </p:sp>
      <p:sp>
        <p:nvSpPr>
          <p:cNvPr id="86019" name="Rectangle 3"/>
          <p:cNvSpPr>
            <a:spLocks noGrp="1" noChangeArrowheads="1"/>
          </p:cNvSpPr>
          <p:nvPr>
            <p:ph type="body" sz="half" idx="1"/>
          </p:nvPr>
        </p:nvSpPr>
        <p:spPr>
          <a:xfrm>
            <a:off x="2051050" y="1736725"/>
            <a:ext cx="6877050" cy="4464050"/>
          </a:xfrm>
        </p:spPr>
        <p:txBody>
          <a:bodyPr/>
          <a:lstStyle/>
          <a:p>
            <a:pPr>
              <a:lnSpc>
                <a:spcPct val="80000"/>
              </a:lnSpc>
              <a:buClr>
                <a:srgbClr val="002010"/>
              </a:buClr>
              <a:buFont typeface="Wingdings" pitchFamily="2" charset="2"/>
              <a:buNone/>
            </a:pPr>
            <a:r>
              <a:rPr lang="en-US" sz="2400">
                <a:solidFill>
                  <a:srgbClr val="002010"/>
                </a:solidFill>
                <a:latin typeface="Arial" charset="0"/>
              </a:rPr>
              <a:t>We offer:</a:t>
            </a:r>
          </a:p>
          <a:p>
            <a:pPr>
              <a:lnSpc>
                <a:spcPct val="80000"/>
              </a:lnSpc>
              <a:buClr>
                <a:srgbClr val="002010"/>
              </a:buClr>
              <a:buFont typeface="Wingdings" pitchFamily="2" charset="2"/>
              <a:buChar char="Ø"/>
            </a:pPr>
            <a:r>
              <a:rPr lang="en-US" sz="2400">
                <a:solidFill>
                  <a:srgbClr val="002010"/>
                </a:solidFill>
                <a:latin typeface="Arial" charset="0"/>
              </a:rPr>
              <a:t>Intercessory praying right throughout the day for leaders attending the training as well as facilitators and speakers</a:t>
            </a:r>
          </a:p>
          <a:p>
            <a:pPr>
              <a:lnSpc>
                <a:spcPct val="80000"/>
              </a:lnSpc>
              <a:buClr>
                <a:srgbClr val="002010"/>
              </a:buClr>
              <a:buFont typeface="Wingdings" pitchFamily="2" charset="2"/>
              <a:buChar char="Ø"/>
            </a:pPr>
            <a:r>
              <a:rPr lang="en-US" sz="2400">
                <a:solidFill>
                  <a:srgbClr val="002010"/>
                </a:solidFill>
                <a:latin typeface="Arial" charset="0"/>
              </a:rPr>
              <a:t>Training, workshop, discussions and skills implementation regarding Leadership </a:t>
            </a:r>
          </a:p>
          <a:p>
            <a:pPr>
              <a:lnSpc>
                <a:spcPct val="80000"/>
              </a:lnSpc>
              <a:buClr>
                <a:srgbClr val="002010"/>
              </a:buClr>
              <a:buFont typeface="Wingdings" pitchFamily="2" charset="2"/>
              <a:buChar char="Ø"/>
            </a:pPr>
            <a:r>
              <a:rPr lang="en-US" sz="2400">
                <a:solidFill>
                  <a:srgbClr val="002010"/>
                </a:solidFill>
                <a:latin typeface="Arial" charset="0"/>
              </a:rPr>
              <a:t>Lunch ,tea and midday snack sponsorship</a:t>
            </a:r>
          </a:p>
          <a:p>
            <a:pPr>
              <a:lnSpc>
                <a:spcPct val="80000"/>
              </a:lnSpc>
              <a:buClr>
                <a:srgbClr val="002010"/>
              </a:buClr>
              <a:buFont typeface="Wingdings" pitchFamily="2" charset="2"/>
              <a:buChar char="Ø"/>
            </a:pPr>
            <a:r>
              <a:rPr lang="en-US" sz="2400">
                <a:solidFill>
                  <a:srgbClr val="002010"/>
                </a:solidFill>
                <a:latin typeface="Arial" charset="0"/>
              </a:rPr>
              <a:t>Agape gift</a:t>
            </a:r>
          </a:p>
          <a:p>
            <a:pPr>
              <a:lnSpc>
                <a:spcPct val="80000"/>
              </a:lnSpc>
              <a:buClr>
                <a:srgbClr val="002010"/>
              </a:buClr>
              <a:buFont typeface="Wingdings" pitchFamily="2" charset="2"/>
              <a:buChar char="Ø"/>
            </a:pPr>
            <a:r>
              <a:rPr lang="en-US" sz="2400">
                <a:solidFill>
                  <a:srgbClr val="002010"/>
                </a:solidFill>
                <a:latin typeface="Arial" charset="0"/>
              </a:rPr>
              <a:t>Leadership Toolkit and CD to be used in you place of worship in order to sustain skills taught at training</a:t>
            </a:r>
          </a:p>
          <a:p>
            <a:pPr>
              <a:lnSpc>
                <a:spcPct val="80000"/>
              </a:lnSpc>
              <a:buClr>
                <a:srgbClr val="002010"/>
              </a:buClr>
              <a:buFont typeface="Wingdings" pitchFamily="2" charset="2"/>
              <a:buChar char="Ø"/>
            </a:pPr>
            <a:r>
              <a:rPr lang="en-US" sz="2400">
                <a:solidFill>
                  <a:srgbClr val="002010"/>
                </a:solidFill>
                <a:latin typeface="Arial" charset="0"/>
              </a:rPr>
              <a:t>After training handholding and on line help</a:t>
            </a:r>
          </a:p>
          <a:p>
            <a:pPr>
              <a:lnSpc>
                <a:spcPct val="80000"/>
              </a:lnSpc>
            </a:pPr>
            <a:endParaRPr lang="en-US" sz="2400">
              <a:solidFill>
                <a:srgbClr val="002010"/>
              </a:solidFill>
              <a:latin typeface="Arial" charset="0"/>
            </a:endParaRPr>
          </a:p>
          <a:p>
            <a:pPr>
              <a:lnSpc>
                <a:spcPct val="80000"/>
              </a:lnSpc>
            </a:pPr>
            <a:endParaRPr lang="en-US" sz="2400">
              <a:solidFill>
                <a:srgbClr val="002010"/>
              </a:solidFill>
            </a:endParaRPr>
          </a:p>
        </p:txBody>
      </p:sp>
      <p:sp>
        <p:nvSpPr>
          <p:cNvPr id="86035" name="Rectangle 19"/>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2C2F1A20-D546-415F-88CD-3F81C235CB3D}" type="datetime1">
              <a:rPr lang="en-US"/>
              <a:pPr/>
              <a:t>6/18/2011</a:t>
            </a:fld>
            <a:endParaRPr lang="en-US"/>
          </a:p>
        </p:txBody>
      </p:sp>
      <p:sp>
        <p:nvSpPr>
          <p:cNvPr id="7" name="Footer Placeholder 5"/>
          <p:cNvSpPr>
            <a:spLocks noGrp="1"/>
          </p:cNvSpPr>
          <p:nvPr>
            <p:ph type="ftr" sz="quarter" idx="11"/>
          </p:nvPr>
        </p:nvSpPr>
        <p:spPr/>
        <p:txBody>
          <a:bodyPr/>
          <a:lstStyle/>
          <a:p>
            <a:r>
              <a:rPr lang="en-US"/>
              <a:t>Our Services</a:t>
            </a:r>
          </a:p>
        </p:txBody>
      </p:sp>
      <p:sp>
        <p:nvSpPr>
          <p:cNvPr id="8" name="Slide Number Placeholder 6"/>
          <p:cNvSpPr>
            <a:spLocks noGrp="1"/>
          </p:cNvSpPr>
          <p:nvPr>
            <p:ph type="sldNum" sz="quarter" idx="12"/>
          </p:nvPr>
        </p:nvSpPr>
        <p:spPr/>
        <p:txBody>
          <a:bodyPr/>
          <a:lstStyle/>
          <a:p>
            <a:fld id="{3F3EFD8E-BC14-459D-ABFF-AF5974986444}" type="slidenum">
              <a:rPr lang="en-US"/>
              <a:pPr/>
              <a:t>12</a:t>
            </a:fld>
            <a:endParaRPr lang="en-US"/>
          </a:p>
        </p:txBody>
      </p:sp>
      <p:sp>
        <p:nvSpPr>
          <p:cNvPr id="71682" name="Rectangle 2"/>
          <p:cNvSpPr>
            <a:spLocks noChangeArrowheads="1"/>
          </p:cNvSpPr>
          <p:nvPr/>
        </p:nvSpPr>
        <p:spPr bwMode="auto">
          <a:xfrm>
            <a:off x="4648200" y="1981200"/>
            <a:ext cx="3810000" cy="4114800"/>
          </a:xfrm>
          <a:prstGeom prst="rect">
            <a:avLst/>
          </a:prstGeom>
          <a:noFill/>
          <a:ln w="9525">
            <a:noFill/>
            <a:miter lim="800000"/>
            <a:headEnd/>
            <a:tailEnd/>
          </a:ln>
          <a:effectLst/>
        </p:spPr>
        <p:txBody>
          <a:bodyPr/>
          <a:lstStyle/>
          <a:p>
            <a:endParaRPr lang="en-ZA"/>
          </a:p>
        </p:txBody>
      </p:sp>
      <p:sp>
        <p:nvSpPr>
          <p:cNvPr id="71683" name="Rectangle 3"/>
          <p:cNvSpPr>
            <a:spLocks noGrp="1" noChangeArrowheads="1"/>
          </p:cNvSpPr>
          <p:nvPr>
            <p:ph type="title"/>
          </p:nvPr>
        </p:nvSpPr>
        <p:spPr>
          <a:xfrm>
            <a:off x="2057400" y="0"/>
            <a:ext cx="7086600" cy="1125538"/>
          </a:xfrm>
        </p:spPr>
        <p:txBody>
          <a:bodyPr/>
          <a:lstStyle/>
          <a:p>
            <a:r>
              <a:rPr lang="en-US">
                <a:solidFill>
                  <a:srgbClr val="002010"/>
                </a:solidFill>
                <a:latin typeface="Arial" charset="0"/>
              </a:rPr>
              <a:t>Cost</a:t>
            </a:r>
            <a:r>
              <a:rPr lang="en-US">
                <a:solidFill>
                  <a:srgbClr val="002010"/>
                </a:solidFill>
              </a:rPr>
              <a:t> </a:t>
            </a:r>
            <a:r>
              <a:rPr lang="en-US">
                <a:solidFill>
                  <a:srgbClr val="002010"/>
                </a:solidFill>
                <a:latin typeface="Arial" charset="0"/>
              </a:rPr>
              <a:t>Analysis</a:t>
            </a:r>
          </a:p>
        </p:txBody>
      </p:sp>
      <p:sp>
        <p:nvSpPr>
          <p:cNvPr id="71684" name="Rectangle 4"/>
          <p:cNvSpPr>
            <a:spLocks noGrp="1" noChangeArrowheads="1"/>
          </p:cNvSpPr>
          <p:nvPr>
            <p:ph type="body" sz="half" idx="1"/>
          </p:nvPr>
        </p:nvSpPr>
        <p:spPr>
          <a:xfrm>
            <a:off x="1835150" y="1196975"/>
            <a:ext cx="7129463" cy="5661025"/>
          </a:xfrm>
        </p:spPr>
        <p:txBody>
          <a:bodyPr/>
          <a:lstStyle/>
          <a:p>
            <a:pPr>
              <a:lnSpc>
                <a:spcPct val="80000"/>
              </a:lnSpc>
              <a:buClr>
                <a:srgbClr val="002010"/>
              </a:buClr>
              <a:buFont typeface="Wingdings" pitchFamily="2" charset="2"/>
              <a:buChar char="Ø"/>
            </a:pPr>
            <a:r>
              <a:rPr lang="en-US" sz="2000">
                <a:solidFill>
                  <a:srgbClr val="002010"/>
                </a:solidFill>
                <a:latin typeface="Arial" charset="0"/>
              </a:rPr>
              <a:t>The free seminar that explains what is the</a:t>
            </a:r>
            <a:r>
              <a:rPr lang="en-US" sz="2400">
                <a:solidFill>
                  <a:srgbClr val="002010"/>
                </a:solidFill>
                <a:latin typeface="Arial" charset="0"/>
              </a:rPr>
              <a:t> </a:t>
            </a:r>
            <a:r>
              <a:rPr lang="en-US" sz="2000">
                <a:solidFill>
                  <a:srgbClr val="002010"/>
                </a:solidFill>
                <a:latin typeface="Arial" charset="0"/>
              </a:rPr>
              <a:t>training about, thus you know to expect and the worth of paying for the course </a:t>
            </a:r>
          </a:p>
          <a:p>
            <a:pPr>
              <a:lnSpc>
                <a:spcPct val="80000"/>
              </a:lnSpc>
              <a:buClr>
                <a:srgbClr val="002010"/>
              </a:buClr>
              <a:buFont typeface="Wingdings" pitchFamily="2" charset="2"/>
              <a:buNone/>
            </a:pPr>
            <a:endParaRPr lang="en-US" sz="2000">
              <a:solidFill>
                <a:srgbClr val="002010"/>
              </a:solidFill>
              <a:latin typeface="Arial" charset="0"/>
            </a:endParaRPr>
          </a:p>
          <a:p>
            <a:pPr>
              <a:lnSpc>
                <a:spcPct val="80000"/>
              </a:lnSpc>
              <a:buClr>
                <a:srgbClr val="002010"/>
              </a:buClr>
              <a:buFont typeface="Wingdings" pitchFamily="2" charset="2"/>
              <a:buChar char="Ø"/>
            </a:pPr>
            <a:r>
              <a:rPr lang="en-US" sz="2000">
                <a:solidFill>
                  <a:srgbClr val="002010"/>
                </a:solidFill>
                <a:latin typeface="Arial" charset="0"/>
              </a:rPr>
              <a:t>It is a one day training course with the benefits of a three months course</a:t>
            </a:r>
          </a:p>
          <a:p>
            <a:pPr>
              <a:lnSpc>
                <a:spcPct val="80000"/>
              </a:lnSpc>
              <a:buClr>
                <a:srgbClr val="002010"/>
              </a:buClr>
              <a:buFont typeface="Wingdings" pitchFamily="2" charset="2"/>
              <a:buNone/>
            </a:pPr>
            <a:endParaRPr lang="en-US" sz="2000">
              <a:solidFill>
                <a:srgbClr val="002010"/>
              </a:solidFill>
              <a:latin typeface="Arial" charset="0"/>
            </a:endParaRPr>
          </a:p>
          <a:p>
            <a:pPr>
              <a:lnSpc>
                <a:spcPct val="80000"/>
              </a:lnSpc>
              <a:buClr>
                <a:srgbClr val="002010"/>
              </a:buClr>
              <a:buFont typeface="Wingdings" pitchFamily="2" charset="2"/>
              <a:buChar char="Ø"/>
            </a:pPr>
            <a:r>
              <a:rPr lang="en-US" sz="2000">
                <a:solidFill>
                  <a:srgbClr val="002010"/>
                </a:solidFill>
                <a:latin typeface="Arial" charset="0"/>
              </a:rPr>
              <a:t>There is no loss to the leader in terms of day off from their secular employment etc</a:t>
            </a:r>
          </a:p>
          <a:p>
            <a:pPr>
              <a:lnSpc>
                <a:spcPct val="80000"/>
              </a:lnSpc>
              <a:buClr>
                <a:srgbClr val="002010"/>
              </a:buClr>
              <a:buFont typeface="Wingdings" pitchFamily="2" charset="2"/>
              <a:buNone/>
            </a:pPr>
            <a:endParaRPr lang="en-US" sz="2000">
              <a:solidFill>
                <a:srgbClr val="002010"/>
              </a:solidFill>
              <a:latin typeface="Arial" charset="0"/>
            </a:endParaRPr>
          </a:p>
          <a:p>
            <a:pPr>
              <a:lnSpc>
                <a:spcPct val="80000"/>
              </a:lnSpc>
              <a:buClr>
                <a:srgbClr val="002010"/>
              </a:buClr>
              <a:buFont typeface="Wingdings" pitchFamily="2" charset="2"/>
              <a:buChar char="Ø"/>
            </a:pPr>
            <a:r>
              <a:rPr lang="en-US" sz="2000">
                <a:solidFill>
                  <a:srgbClr val="002010"/>
                </a:solidFill>
                <a:latin typeface="Arial" charset="0"/>
              </a:rPr>
              <a:t>Financial benefits to the delegate is the time saving factor one day vs. week, month course etc, </a:t>
            </a:r>
          </a:p>
          <a:p>
            <a:pPr>
              <a:lnSpc>
                <a:spcPct val="80000"/>
              </a:lnSpc>
              <a:buClr>
                <a:srgbClr val="002010"/>
              </a:buClr>
              <a:buFont typeface="Wingdings" pitchFamily="2" charset="2"/>
              <a:buNone/>
            </a:pPr>
            <a:endParaRPr lang="en-US" sz="2000">
              <a:solidFill>
                <a:srgbClr val="002010"/>
              </a:solidFill>
              <a:latin typeface="Arial" charset="0"/>
            </a:endParaRPr>
          </a:p>
          <a:p>
            <a:pPr>
              <a:lnSpc>
                <a:spcPct val="80000"/>
              </a:lnSpc>
              <a:buClr>
                <a:srgbClr val="002010"/>
              </a:buClr>
              <a:buFont typeface="Wingdings" pitchFamily="2" charset="2"/>
              <a:buChar char="Ø"/>
            </a:pPr>
            <a:r>
              <a:rPr lang="en-US" sz="2000">
                <a:solidFill>
                  <a:srgbClr val="002010"/>
                </a:solidFill>
                <a:latin typeface="Arial" charset="0"/>
              </a:rPr>
              <a:t>Equip with a skill/s that would cost double the cost of this training course somewhere else</a:t>
            </a:r>
          </a:p>
          <a:p>
            <a:pPr>
              <a:lnSpc>
                <a:spcPct val="80000"/>
              </a:lnSpc>
              <a:buClr>
                <a:srgbClr val="002010"/>
              </a:buClr>
              <a:buFont typeface="Wingdings" pitchFamily="2" charset="2"/>
              <a:buNone/>
            </a:pPr>
            <a:endParaRPr lang="en-US" sz="2000">
              <a:solidFill>
                <a:srgbClr val="002010"/>
              </a:solidFill>
              <a:latin typeface="Arial" charset="0"/>
            </a:endParaRPr>
          </a:p>
          <a:p>
            <a:pPr>
              <a:lnSpc>
                <a:spcPct val="80000"/>
              </a:lnSpc>
              <a:buClr>
                <a:srgbClr val="002010"/>
              </a:buClr>
              <a:buFont typeface="Wingdings" pitchFamily="2" charset="2"/>
              <a:buChar char="Ø"/>
            </a:pPr>
            <a:r>
              <a:rPr lang="en-US" sz="2000">
                <a:solidFill>
                  <a:srgbClr val="002010"/>
                </a:solidFill>
                <a:latin typeface="Arial" charset="0"/>
              </a:rPr>
              <a:t>Most institutions are offering diplomas, degrees at enormous cost because the institutions are big and have heavy overheads. </a:t>
            </a:r>
          </a:p>
        </p:txBody>
      </p:sp>
      <p:sp>
        <p:nvSpPr>
          <p:cNvPr id="71686" name="Rectangle 6"/>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E2E12320-D8F7-4E5F-9D0A-082EB654BEF4}" type="datetime1">
              <a:rPr lang="en-US"/>
              <a:pPr/>
              <a:t>6/18/2011</a:t>
            </a:fld>
            <a:endParaRPr lang="en-US"/>
          </a:p>
        </p:txBody>
      </p:sp>
      <p:sp>
        <p:nvSpPr>
          <p:cNvPr id="7" name="Footer Placeholder 5"/>
          <p:cNvSpPr>
            <a:spLocks noGrp="1"/>
          </p:cNvSpPr>
          <p:nvPr>
            <p:ph type="ftr" sz="quarter" idx="11"/>
          </p:nvPr>
        </p:nvSpPr>
        <p:spPr/>
        <p:txBody>
          <a:bodyPr/>
          <a:lstStyle/>
          <a:p>
            <a:r>
              <a:rPr lang="en-US"/>
              <a:t>Our Services</a:t>
            </a:r>
          </a:p>
        </p:txBody>
      </p:sp>
      <p:sp>
        <p:nvSpPr>
          <p:cNvPr id="8" name="Slide Number Placeholder 6"/>
          <p:cNvSpPr>
            <a:spLocks noGrp="1"/>
          </p:cNvSpPr>
          <p:nvPr>
            <p:ph type="sldNum" sz="quarter" idx="12"/>
          </p:nvPr>
        </p:nvSpPr>
        <p:spPr/>
        <p:txBody>
          <a:bodyPr/>
          <a:lstStyle/>
          <a:p>
            <a:fld id="{779EB2B4-CEB5-41F1-B989-4F30B6AB37ED}" type="slidenum">
              <a:rPr lang="en-US"/>
              <a:pPr/>
              <a:t>13</a:t>
            </a:fld>
            <a:endParaRPr lang="en-US"/>
          </a:p>
        </p:txBody>
      </p:sp>
      <p:sp>
        <p:nvSpPr>
          <p:cNvPr id="83970" name="Rectangle 2"/>
          <p:cNvSpPr>
            <a:spLocks noChangeArrowheads="1"/>
          </p:cNvSpPr>
          <p:nvPr/>
        </p:nvSpPr>
        <p:spPr bwMode="auto">
          <a:xfrm>
            <a:off x="4648200" y="1981200"/>
            <a:ext cx="3810000" cy="4114800"/>
          </a:xfrm>
          <a:prstGeom prst="rect">
            <a:avLst/>
          </a:prstGeom>
          <a:noFill/>
          <a:ln w="9525">
            <a:noFill/>
            <a:miter lim="800000"/>
            <a:headEnd/>
            <a:tailEnd/>
          </a:ln>
          <a:effectLst/>
        </p:spPr>
        <p:txBody>
          <a:bodyPr/>
          <a:lstStyle/>
          <a:p>
            <a:endParaRPr lang="en-ZA"/>
          </a:p>
        </p:txBody>
      </p:sp>
      <p:sp>
        <p:nvSpPr>
          <p:cNvPr id="83971" name="Rectangle 3"/>
          <p:cNvSpPr>
            <a:spLocks noGrp="1" noChangeArrowheads="1"/>
          </p:cNvSpPr>
          <p:nvPr>
            <p:ph type="title"/>
          </p:nvPr>
        </p:nvSpPr>
        <p:spPr>
          <a:xfrm>
            <a:off x="2057400" y="0"/>
            <a:ext cx="7086600" cy="1125538"/>
          </a:xfrm>
        </p:spPr>
        <p:txBody>
          <a:bodyPr/>
          <a:lstStyle/>
          <a:p>
            <a:r>
              <a:rPr lang="en-US" sz="4000" b="1">
                <a:solidFill>
                  <a:srgbClr val="002010"/>
                </a:solidFill>
                <a:latin typeface="Arial" charset="0"/>
              </a:rPr>
              <a:t>Competitive Distinctiveness</a:t>
            </a:r>
          </a:p>
        </p:txBody>
      </p:sp>
      <p:sp>
        <p:nvSpPr>
          <p:cNvPr id="83972" name="Rectangle 4"/>
          <p:cNvSpPr>
            <a:spLocks noGrp="1" noChangeArrowheads="1"/>
          </p:cNvSpPr>
          <p:nvPr>
            <p:ph type="body" sz="half" idx="1"/>
          </p:nvPr>
        </p:nvSpPr>
        <p:spPr>
          <a:xfrm>
            <a:off x="1835150" y="1089025"/>
            <a:ext cx="7021513" cy="4716463"/>
          </a:xfrm>
        </p:spPr>
        <p:txBody>
          <a:bodyPr/>
          <a:lstStyle/>
          <a:p>
            <a:pPr>
              <a:lnSpc>
                <a:spcPct val="80000"/>
              </a:lnSpc>
              <a:buClr>
                <a:srgbClr val="002010"/>
              </a:buClr>
              <a:buFont typeface="Wingdings" pitchFamily="2" charset="2"/>
              <a:buNone/>
            </a:pPr>
            <a:endParaRPr lang="en-US" sz="1800">
              <a:solidFill>
                <a:srgbClr val="002010"/>
              </a:solidFill>
              <a:latin typeface="Arial" charset="0"/>
            </a:endParaRPr>
          </a:p>
          <a:p>
            <a:pPr>
              <a:lnSpc>
                <a:spcPct val="80000"/>
              </a:lnSpc>
              <a:buClr>
                <a:srgbClr val="002010"/>
              </a:buClr>
              <a:buFont typeface="Wingdings" pitchFamily="2" charset="2"/>
              <a:buChar char="Ø"/>
            </a:pPr>
            <a:r>
              <a:rPr lang="en-US" sz="2400">
                <a:solidFill>
                  <a:srgbClr val="002010"/>
                </a:solidFill>
                <a:latin typeface="Arial" charset="0"/>
              </a:rPr>
              <a:t>Other theological institutions although teaching office administration concentrate mostly on the history of Christianity; Biblical studies and knowing the Word and does not necessarily teach Businesslike Leadership skills.</a:t>
            </a:r>
          </a:p>
          <a:p>
            <a:pPr>
              <a:lnSpc>
                <a:spcPct val="80000"/>
              </a:lnSpc>
              <a:buClr>
                <a:srgbClr val="002010"/>
              </a:buClr>
              <a:buFont typeface="Wingdings" pitchFamily="2" charset="2"/>
              <a:buChar char="Ø"/>
            </a:pPr>
            <a:r>
              <a:rPr lang="en-US" sz="2400">
                <a:solidFill>
                  <a:srgbClr val="002010"/>
                </a:solidFill>
                <a:latin typeface="Arial" charset="0"/>
              </a:rPr>
              <a:t>On the other hand some institutions are dominion based</a:t>
            </a:r>
          </a:p>
          <a:p>
            <a:pPr>
              <a:lnSpc>
                <a:spcPct val="80000"/>
              </a:lnSpc>
              <a:buClr>
                <a:srgbClr val="002010"/>
              </a:buClr>
              <a:buFont typeface="Wingdings" pitchFamily="2" charset="2"/>
              <a:buChar char="Ø"/>
            </a:pPr>
            <a:r>
              <a:rPr lang="en-US" sz="2400">
                <a:solidFill>
                  <a:srgbClr val="002010"/>
                </a:solidFill>
                <a:latin typeface="Arial" charset="0"/>
              </a:rPr>
              <a:t>We distinguish ourselves in that we train :</a:t>
            </a:r>
          </a:p>
          <a:p>
            <a:pPr>
              <a:lnSpc>
                <a:spcPct val="80000"/>
              </a:lnSpc>
              <a:buClr>
                <a:srgbClr val="002010"/>
              </a:buClr>
              <a:buFont typeface="Wingdings" pitchFamily="2" charset="2"/>
              <a:buNone/>
            </a:pPr>
            <a:endParaRPr lang="en-US" sz="2400">
              <a:solidFill>
                <a:srgbClr val="002010"/>
              </a:solidFill>
              <a:latin typeface="Arial" charset="0"/>
            </a:endParaRPr>
          </a:p>
          <a:p>
            <a:pPr lvl="1">
              <a:lnSpc>
                <a:spcPct val="80000"/>
              </a:lnSpc>
              <a:buClr>
                <a:srgbClr val="002010"/>
              </a:buClr>
              <a:buFont typeface="Wingdings" pitchFamily="2" charset="2"/>
              <a:buChar char="ü"/>
            </a:pPr>
            <a:r>
              <a:rPr lang="en-US" sz="2400">
                <a:solidFill>
                  <a:srgbClr val="002010"/>
                </a:solidFill>
                <a:latin typeface="Arial" charset="0"/>
              </a:rPr>
              <a:t>Businesslike Leadership Skills based on Godly and biblical principles</a:t>
            </a:r>
          </a:p>
          <a:p>
            <a:pPr lvl="1">
              <a:lnSpc>
                <a:spcPct val="80000"/>
              </a:lnSpc>
              <a:buClr>
                <a:srgbClr val="002010"/>
              </a:buClr>
              <a:buFont typeface="Wingdings" pitchFamily="2" charset="2"/>
              <a:buChar char="ü"/>
            </a:pPr>
            <a:r>
              <a:rPr lang="en-US" sz="2400">
                <a:solidFill>
                  <a:srgbClr val="002010"/>
                </a:solidFill>
                <a:latin typeface="Arial" charset="0"/>
              </a:rPr>
              <a:t>at a fraction of the cost and </a:t>
            </a:r>
          </a:p>
          <a:p>
            <a:pPr lvl="1">
              <a:lnSpc>
                <a:spcPct val="80000"/>
              </a:lnSpc>
              <a:buClr>
                <a:srgbClr val="002010"/>
              </a:buClr>
              <a:buFont typeface="Wingdings" pitchFamily="2" charset="2"/>
              <a:buChar char="ü"/>
            </a:pPr>
            <a:r>
              <a:rPr lang="en-US" sz="2400">
                <a:solidFill>
                  <a:srgbClr val="002010"/>
                </a:solidFill>
                <a:latin typeface="Arial" charset="0"/>
              </a:rPr>
              <a:t>we are also inter domination</a:t>
            </a:r>
          </a:p>
          <a:p>
            <a:pPr>
              <a:lnSpc>
                <a:spcPct val="80000"/>
              </a:lnSpc>
            </a:pPr>
            <a:endParaRPr lang="en-US" sz="1800">
              <a:solidFill>
                <a:srgbClr val="002010"/>
              </a:solidFill>
              <a:latin typeface="Arial" charset="0"/>
            </a:endParaRPr>
          </a:p>
        </p:txBody>
      </p:sp>
      <p:sp>
        <p:nvSpPr>
          <p:cNvPr id="83973" name="Rectangle 5"/>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 name="Date Placeholder 2"/>
          <p:cNvSpPr>
            <a:spLocks noGrp="1"/>
          </p:cNvSpPr>
          <p:nvPr>
            <p:ph type="dt" sz="half" idx="10"/>
          </p:nvPr>
        </p:nvSpPr>
        <p:spPr/>
        <p:txBody>
          <a:bodyPr/>
          <a:lstStyle/>
          <a:p>
            <a:fld id="{BD34DFA3-9F78-4893-AA61-782484F9CF64}" type="datetime1">
              <a:rPr lang="en-US"/>
              <a:pPr/>
              <a:t>6/18/2011</a:t>
            </a:fld>
            <a:endParaRPr lang="en-US"/>
          </a:p>
        </p:txBody>
      </p:sp>
      <p:sp>
        <p:nvSpPr>
          <p:cNvPr id="25" name="Footer Placeholder 3"/>
          <p:cNvSpPr>
            <a:spLocks noGrp="1"/>
          </p:cNvSpPr>
          <p:nvPr>
            <p:ph type="ftr" sz="quarter" idx="11"/>
          </p:nvPr>
        </p:nvSpPr>
        <p:spPr/>
        <p:txBody>
          <a:bodyPr/>
          <a:lstStyle/>
          <a:p>
            <a:r>
              <a:rPr lang="en-US"/>
              <a:t>Our Services</a:t>
            </a:r>
          </a:p>
        </p:txBody>
      </p:sp>
      <p:sp>
        <p:nvSpPr>
          <p:cNvPr id="26" name="Slide Number Placeholder 4"/>
          <p:cNvSpPr>
            <a:spLocks noGrp="1"/>
          </p:cNvSpPr>
          <p:nvPr>
            <p:ph type="sldNum" sz="quarter" idx="12"/>
          </p:nvPr>
        </p:nvSpPr>
        <p:spPr/>
        <p:txBody>
          <a:bodyPr/>
          <a:lstStyle/>
          <a:p>
            <a:fld id="{E89BEFF2-AC2C-464C-A94A-88CD49F90E0C}" type="slidenum">
              <a:rPr lang="en-US"/>
              <a:pPr/>
              <a:t>14</a:t>
            </a:fld>
            <a:endParaRPr lang="en-US"/>
          </a:p>
        </p:txBody>
      </p:sp>
      <p:sp>
        <p:nvSpPr>
          <p:cNvPr id="72706" name="Rectangle 2"/>
          <p:cNvSpPr>
            <a:spLocks noGrp="1" noChangeArrowheads="1"/>
          </p:cNvSpPr>
          <p:nvPr>
            <p:ph type="title"/>
          </p:nvPr>
        </p:nvSpPr>
        <p:spPr>
          <a:xfrm>
            <a:off x="1905000" y="228600"/>
            <a:ext cx="7086600" cy="823913"/>
          </a:xfrm>
        </p:spPr>
        <p:txBody>
          <a:bodyPr/>
          <a:lstStyle/>
          <a:p>
            <a:r>
              <a:rPr lang="en-US">
                <a:solidFill>
                  <a:srgbClr val="002010"/>
                </a:solidFill>
                <a:latin typeface="Arial" charset="0"/>
              </a:rPr>
              <a:t>Our Strengths</a:t>
            </a:r>
          </a:p>
        </p:txBody>
      </p:sp>
      <p:grpSp>
        <p:nvGrpSpPr>
          <p:cNvPr id="72707" name="Group 3"/>
          <p:cNvGrpSpPr>
            <a:grpSpLocks/>
          </p:cNvGrpSpPr>
          <p:nvPr/>
        </p:nvGrpSpPr>
        <p:grpSpPr bwMode="auto">
          <a:xfrm rot="234732">
            <a:off x="2124075" y="1449388"/>
            <a:ext cx="3252788" cy="3084512"/>
            <a:chOff x="2064" y="2160"/>
            <a:chExt cx="1472" cy="1472"/>
          </a:xfrm>
        </p:grpSpPr>
        <p:sp>
          <p:nvSpPr>
            <p:cNvPr id="72708" name="AutoShape 4"/>
            <p:cNvSpPr>
              <a:spLocks noChangeArrowheads="1"/>
            </p:cNvSpPr>
            <p:nvPr/>
          </p:nvSpPr>
          <p:spPr bwMode="auto">
            <a:xfrm flipH="1">
              <a:off x="2064" y="2160"/>
              <a:ext cx="1472" cy="1472"/>
            </a:xfrm>
            <a:custGeom>
              <a:avLst/>
              <a:gdLst>
                <a:gd name="G0" fmla="+- -5898240 0 0"/>
                <a:gd name="G1" fmla="+- -9437184 0 0"/>
                <a:gd name="G2" fmla="+- -5898240 0 -9437184"/>
                <a:gd name="G3" fmla="+- 10800 0 0"/>
                <a:gd name="G4" fmla="+- 0 0 -5898240"/>
                <a:gd name="T0" fmla="*/ 360 256 1"/>
                <a:gd name="T1" fmla="*/ 0 256 1"/>
                <a:gd name="G5" fmla="+- G2 T0 T1"/>
                <a:gd name="G6" fmla="?: G2 G2 G5"/>
                <a:gd name="G7" fmla="+- 0 0 G6"/>
                <a:gd name="G8" fmla="+- 8100 0 0"/>
                <a:gd name="G9" fmla="+- 0 0 -9437184"/>
                <a:gd name="G10" fmla="+- 8100 0 2700"/>
                <a:gd name="G11" fmla="cos G10 -5898240"/>
                <a:gd name="G12" fmla="sin G10 -5898240"/>
                <a:gd name="G13" fmla="cos 13500 -5898240"/>
                <a:gd name="G14" fmla="sin 13500 -5898240"/>
                <a:gd name="G15" fmla="+- G11 10800 0"/>
                <a:gd name="G16" fmla="+- G12 10800 0"/>
                <a:gd name="G17" fmla="+- G13 10800 0"/>
                <a:gd name="G18" fmla="+- G14 10800 0"/>
                <a:gd name="G19" fmla="*/ 8100 1 2"/>
                <a:gd name="G20" fmla="+- G19 5400 0"/>
                <a:gd name="G21" fmla="cos G20 -5898240"/>
                <a:gd name="G22" fmla="sin G20 -5898240"/>
                <a:gd name="G23" fmla="+- G21 10800 0"/>
                <a:gd name="G24" fmla="+- G12 G23 G22"/>
                <a:gd name="G25" fmla="+- G22 G23 G11"/>
                <a:gd name="G26" fmla="cos 10800 -5898240"/>
                <a:gd name="G27" fmla="sin 10800 -5898240"/>
                <a:gd name="G28" fmla="cos 8100 -5898240"/>
                <a:gd name="G29" fmla="sin 8100 -5898240"/>
                <a:gd name="G30" fmla="+- G26 10800 0"/>
                <a:gd name="G31" fmla="+- G27 10800 0"/>
                <a:gd name="G32" fmla="+- G28 10800 0"/>
                <a:gd name="G33" fmla="+- G29 10800 0"/>
                <a:gd name="G34" fmla="+- G19 5400 0"/>
                <a:gd name="G35" fmla="cos G34 -9437184"/>
                <a:gd name="G36" fmla="sin G34 -9437184"/>
                <a:gd name="G37" fmla="+/ -9437184 -5898240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5896 w 21600"/>
                <a:gd name="T5" fmla="*/ 1177 h 21600"/>
                <a:gd name="T6" fmla="*/ 3154 w 21600"/>
                <a:gd name="T7" fmla="*/ 5245 h 21600"/>
                <a:gd name="T8" fmla="*/ 7122 w 21600"/>
                <a:gd name="T9" fmla="*/ 3582 h 21600"/>
                <a:gd name="T10" fmla="*/ 10799 w 21600"/>
                <a:gd name="T11" fmla="*/ -2700 h 21600"/>
                <a:gd name="T12" fmla="*/ 14849 w 21600"/>
                <a:gd name="T13" fmla="*/ 1350 h 21600"/>
                <a:gd name="T14" fmla="*/ 10799 w 21600"/>
                <a:gd name="T15" fmla="*/ 54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0799" y="2700"/>
                  </a:moveTo>
                  <a:cubicBezTo>
                    <a:pt x="8207" y="2700"/>
                    <a:pt x="5771" y="3941"/>
                    <a:pt x="4246" y="6038"/>
                  </a:cubicBezTo>
                  <a:lnTo>
                    <a:pt x="2062" y="4451"/>
                  </a:lnTo>
                  <a:cubicBezTo>
                    <a:pt x="4094" y="1655"/>
                    <a:pt x="7342" y="0"/>
                    <a:pt x="10799" y="0"/>
                  </a:cubicBezTo>
                  <a:lnTo>
                    <a:pt x="10799" y="-2700"/>
                  </a:lnTo>
                  <a:lnTo>
                    <a:pt x="14849" y="1350"/>
                  </a:lnTo>
                  <a:lnTo>
                    <a:pt x="10799" y="5400"/>
                  </a:lnTo>
                  <a:lnTo>
                    <a:pt x="10799" y="2700"/>
                  </a:lnTo>
                  <a:close/>
                </a:path>
              </a:pathLst>
            </a:custGeom>
            <a:solidFill>
              <a:schemeClr val="accent1"/>
            </a:solidFill>
            <a:ln w="12700">
              <a:noFill/>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accent1"/>
              </a:extrusionClr>
            </a:sp3d>
          </p:spPr>
          <p:txBody>
            <a:bodyPr wrap="none" anchor="ctr" anchorCtr="1">
              <a:flatTx/>
            </a:bodyPr>
            <a:lstStyle/>
            <a:p>
              <a:r>
                <a:rPr kumimoji="1" lang="en-US" b="1">
                  <a:effectLst>
                    <a:outerShdw blurRad="38100" dist="38100" dir="2700000" algn="tl">
                      <a:srgbClr val="000000"/>
                    </a:outerShdw>
                  </a:effectLst>
                </a:rPr>
                <a:t>Leadership</a:t>
              </a:r>
              <a:endParaRPr kumimoji="1" lang="en-US" sz="2400">
                <a:latin typeface="Times New Roman" pitchFamily="18" charset="0"/>
              </a:endParaRPr>
            </a:p>
          </p:txBody>
        </p:sp>
        <p:sp>
          <p:nvSpPr>
            <p:cNvPr id="72709" name="AutoShape 5"/>
            <p:cNvSpPr>
              <a:spLocks noChangeArrowheads="1"/>
            </p:cNvSpPr>
            <p:nvPr/>
          </p:nvSpPr>
          <p:spPr bwMode="auto">
            <a:xfrm flipH="1">
              <a:off x="2064" y="2160"/>
              <a:ext cx="1472" cy="1472"/>
            </a:xfrm>
            <a:custGeom>
              <a:avLst/>
              <a:gdLst>
                <a:gd name="G0" fmla="+- 11796480 0 0"/>
                <a:gd name="G1" fmla="+- 8257536 0 0"/>
                <a:gd name="G2" fmla="+- 11796480 0 8257536"/>
                <a:gd name="G3" fmla="+- 10800 0 0"/>
                <a:gd name="G4" fmla="+- 0 0 11796480"/>
                <a:gd name="T0" fmla="*/ 360 256 1"/>
                <a:gd name="T1" fmla="*/ 0 256 1"/>
                <a:gd name="G5" fmla="+- G2 T0 T1"/>
                <a:gd name="G6" fmla="?: G2 G2 G5"/>
                <a:gd name="G7" fmla="+- 0 0 G6"/>
                <a:gd name="G8" fmla="+- 8100 0 0"/>
                <a:gd name="G9" fmla="+- 0 0 8257536"/>
                <a:gd name="G10" fmla="+- 8100 0 2700"/>
                <a:gd name="G11" fmla="cos G10 11796480"/>
                <a:gd name="G12" fmla="sin G10 11796480"/>
                <a:gd name="G13" fmla="cos 13500 11796480"/>
                <a:gd name="G14" fmla="sin 13500 11796480"/>
                <a:gd name="G15" fmla="+- G11 10800 0"/>
                <a:gd name="G16" fmla="+- G12 10800 0"/>
                <a:gd name="G17" fmla="+- G13 10800 0"/>
                <a:gd name="G18" fmla="+- G14 10800 0"/>
                <a:gd name="G19" fmla="*/ 8100 1 2"/>
                <a:gd name="G20" fmla="+- G19 5400 0"/>
                <a:gd name="G21" fmla="cos G20 11796480"/>
                <a:gd name="G22" fmla="sin G20 11796480"/>
                <a:gd name="G23" fmla="+- G21 10800 0"/>
                <a:gd name="G24" fmla="+- G12 G23 G22"/>
                <a:gd name="G25" fmla="+- G22 G23 G11"/>
                <a:gd name="G26" fmla="cos 10800 11796480"/>
                <a:gd name="G27" fmla="sin 10800 11796480"/>
                <a:gd name="G28" fmla="cos 8100 11796480"/>
                <a:gd name="G29" fmla="sin 8100 11796480"/>
                <a:gd name="G30" fmla="+- G26 10800 0"/>
                <a:gd name="G31" fmla="+- G27 10800 0"/>
                <a:gd name="G32" fmla="+- G28 10800 0"/>
                <a:gd name="G33" fmla="+- G29 10800 0"/>
                <a:gd name="G34" fmla="+- G19 5400 0"/>
                <a:gd name="G35" fmla="cos G34 8257536"/>
                <a:gd name="G36" fmla="sin G34 8257536"/>
                <a:gd name="G37" fmla="+/ 8257536 11796480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1177 w 21600"/>
                <a:gd name="T5" fmla="*/ 15703 h 21600"/>
                <a:gd name="T6" fmla="*/ 5245 w 21600"/>
                <a:gd name="T7" fmla="*/ 18445 h 21600"/>
                <a:gd name="T8" fmla="*/ 3582 w 21600"/>
                <a:gd name="T9" fmla="*/ 14477 h 21600"/>
                <a:gd name="T10" fmla="*/ -2700 w 21600"/>
                <a:gd name="T11" fmla="*/ 10800 h 21600"/>
                <a:gd name="T12" fmla="*/ 1350 w 21600"/>
                <a:gd name="T13" fmla="*/ 6750 h 21600"/>
                <a:gd name="T14" fmla="*/ 54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2700" y="10800"/>
                  </a:moveTo>
                  <a:cubicBezTo>
                    <a:pt x="2700" y="13392"/>
                    <a:pt x="3941" y="15828"/>
                    <a:pt x="6038" y="17353"/>
                  </a:cubicBezTo>
                  <a:lnTo>
                    <a:pt x="4451" y="19537"/>
                  </a:lnTo>
                  <a:cubicBezTo>
                    <a:pt x="1655" y="17505"/>
                    <a:pt x="0" y="14257"/>
                    <a:pt x="0" y="10800"/>
                  </a:cubicBezTo>
                  <a:lnTo>
                    <a:pt x="-2700" y="10800"/>
                  </a:lnTo>
                  <a:lnTo>
                    <a:pt x="1350" y="6750"/>
                  </a:lnTo>
                  <a:lnTo>
                    <a:pt x="5400" y="10800"/>
                  </a:lnTo>
                  <a:lnTo>
                    <a:pt x="2700" y="10800"/>
                  </a:lnTo>
                  <a:close/>
                </a:path>
              </a:pathLst>
            </a:custGeom>
            <a:solidFill>
              <a:schemeClr val="bg2"/>
            </a:solidFill>
            <a:ln w="12700">
              <a:noFill/>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bg2"/>
              </a:extrusionClr>
            </a:sp3d>
          </p:spPr>
          <p:txBody>
            <a:bodyPr wrap="none" anchor="ctr" anchorCtr="1">
              <a:flatTx/>
            </a:bodyPr>
            <a:lstStyle/>
            <a:p>
              <a:endParaRPr kumimoji="1" lang="en-US" sz="2400">
                <a:latin typeface="Times New Roman" pitchFamily="18" charset="0"/>
              </a:endParaRPr>
            </a:p>
          </p:txBody>
        </p:sp>
        <p:sp>
          <p:nvSpPr>
            <p:cNvPr id="72710" name="AutoShape 6"/>
            <p:cNvSpPr>
              <a:spLocks noChangeArrowheads="1"/>
            </p:cNvSpPr>
            <p:nvPr/>
          </p:nvSpPr>
          <p:spPr bwMode="auto">
            <a:xfrm flipH="1">
              <a:off x="2064" y="2160"/>
              <a:ext cx="1472" cy="1472"/>
            </a:xfrm>
            <a:custGeom>
              <a:avLst/>
              <a:gdLst>
                <a:gd name="G0" fmla="+- 5898240 0 0"/>
                <a:gd name="G1" fmla="+- 2359296 0 0"/>
                <a:gd name="G2" fmla="+- 5898240 0 2359296"/>
                <a:gd name="G3" fmla="+- 10800 0 0"/>
                <a:gd name="G4" fmla="+- 0 0 5898240"/>
                <a:gd name="T0" fmla="*/ 360 256 1"/>
                <a:gd name="T1" fmla="*/ 0 256 1"/>
                <a:gd name="G5" fmla="+- G2 T0 T1"/>
                <a:gd name="G6" fmla="?: G2 G2 G5"/>
                <a:gd name="G7" fmla="+- 0 0 G6"/>
                <a:gd name="G8" fmla="+- 8100 0 0"/>
                <a:gd name="G9" fmla="+- 0 0 2359296"/>
                <a:gd name="G10" fmla="+- 8100 0 2700"/>
                <a:gd name="G11" fmla="cos G10 5898240"/>
                <a:gd name="G12" fmla="sin G10 5898240"/>
                <a:gd name="G13" fmla="cos 13500 5898240"/>
                <a:gd name="G14" fmla="sin 13500 5898240"/>
                <a:gd name="G15" fmla="+- G11 10800 0"/>
                <a:gd name="G16" fmla="+- G12 10800 0"/>
                <a:gd name="G17" fmla="+- G13 10800 0"/>
                <a:gd name="G18" fmla="+- G14 10800 0"/>
                <a:gd name="G19" fmla="*/ 8100 1 2"/>
                <a:gd name="G20" fmla="+- G19 5400 0"/>
                <a:gd name="G21" fmla="cos G20 5898240"/>
                <a:gd name="G22" fmla="sin G20 5898240"/>
                <a:gd name="G23" fmla="+- G21 10800 0"/>
                <a:gd name="G24" fmla="+- G12 G23 G22"/>
                <a:gd name="G25" fmla="+- G22 G23 G11"/>
                <a:gd name="G26" fmla="cos 10800 5898240"/>
                <a:gd name="G27" fmla="sin 10800 5898240"/>
                <a:gd name="G28" fmla="cos 8100 5898240"/>
                <a:gd name="G29" fmla="sin 8100 5898240"/>
                <a:gd name="G30" fmla="+- G26 10800 0"/>
                <a:gd name="G31" fmla="+- G27 10800 0"/>
                <a:gd name="G32" fmla="+- G28 10800 0"/>
                <a:gd name="G33" fmla="+- G29 10800 0"/>
                <a:gd name="G34" fmla="+- G19 5400 0"/>
                <a:gd name="G35" fmla="cos G34 2359296"/>
                <a:gd name="G36" fmla="sin G34 2359296"/>
                <a:gd name="G37" fmla="+/ 2359296 5898240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15703 w 21600"/>
                <a:gd name="T5" fmla="*/ 20422 h 21600"/>
                <a:gd name="T6" fmla="*/ 18445 w 21600"/>
                <a:gd name="T7" fmla="*/ 16354 h 21600"/>
                <a:gd name="T8" fmla="*/ 14477 w 21600"/>
                <a:gd name="T9" fmla="*/ 18017 h 21600"/>
                <a:gd name="T10" fmla="*/ 10800 w 21600"/>
                <a:gd name="T11" fmla="*/ 24300 h 21600"/>
                <a:gd name="T12" fmla="*/ 6750 w 21600"/>
                <a:gd name="T13" fmla="*/ 20250 h 21600"/>
                <a:gd name="T14" fmla="*/ 10800 w 21600"/>
                <a:gd name="T15" fmla="*/ 162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0800" y="18900"/>
                  </a:moveTo>
                  <a:cubicBezTo>
                    <a:pt x="13392" y="18899"/>
                    <a:pt x="15828" y="17658"/>
                    <a:pt x="17353" y="15561"/>
                  </a:cubicBezTo>
                  <a:lnTo>
                    <a:pt x="19537" y="17148"/>
                  </a:lnTo>
                  <a:cubicBezTo>
                    <a:pt x="17505" y="19944"/>
                    <a:pt x="14257" y="21599"/>
                    <a:pt x="10800" y="21600"/>
                  </a:cubicBezTo>
                  <a:lnTo>
                    <a:pt x="10800" y="24300"/>
                  </a:lnTo>
                  <a:lnTo>
                    <a:pt x="6750" y="20250"/>
                  </a:lnTo>
                  <a:lnTo>
                    <a:pt x="10800" y="16200"/>
                  </a:lnTo>
                  <a:lnTo>
                    <a:pt x="10800" y="18900"/>
                  </a:lnTo>
                  <a:close/>
                </a:path>
              </a:pathLst>
            </a:custGeom>
            <a:solidFill>
              <a:schemeClr val="accent2"/>
            </a:solidFill>
            <a:ln w="12700">
              <a:noFill/>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accent2"/>
              </a:extrusionClr>
            </a:sp3d>
          </p:spPr>
          <p:txBody>
            <a:bodyPr wrap="none" anchor="ctr" anchorCtr="1">
              <a:flatTx/>
            </a:bodyPr>
            <a:lstStyle/>
            <a:p>
              <a:endParaRPr kumimoji="1" lang="en-US" sz="2400">
                <a:latin typeface="Times New Roman" pitchFamily="18" charset="0"/>
              </a:endParaRPr>
            </a:p>
          </p:txBody>
        </p:sp>
        <p:sp>
          <p:nvSpPr>
            <p:cNvPr id="72711" name="AutoShape 7"/>
            <p:cNvSpPr>
              <a:spLocks noChangeArrowheads="1"/>
            </p:cNvSpPr>
            <p:nvPr/>
          </p:nvSpPr>
          <p:spPr bwMode="auto">
            <a:xfrm flipH="1">
              <a:off x="2064" y="2160"/>
              <a:ext cx="1472" cy="1472"/>
            </a:xfrm>
            <a:custGeom>
              <a:avLst/>
              <a:gdLst>
                <a:gd name="G0" fmla="+- 0 0 0"/>
                <a:gd name="G1" fmla="+- -3538944 0 0"/>
                <a:gd name="G2" fmla="+- 0 0 -3538944"/>
                <a:gd name="G3" fmla="+- 10800 0 0"/>
                <a:gd name="G4" fmla="+- 0 0 0"/>
                <a:gd name="T0" fmla="*/ 360 256 1"/>
                <a:gd name="T1" fmla="*/ 0 256 1"/>
                <a:gd name="G5" fmla="+- G2 T0 T1"/>
                <a:gd name="G6" fmla="?: G2 G2 G5"/>
                <a:gd name="G7" fmla="+- 0 0 G6"/>
                <a:gd name="G8" fmla="+- 8100 0 0"/>
                <a:gd name="G9" fmla="+- 0 0 -3538944"/>
                <a:gd name="G10" fmla="+- 8100 0 2700"/>
                <a:gd name="G11" fmla="cos G10 0"/>
                <a:gd name="G12" fmla="sin G10 0"/>
                <a:gd name="G13" fmla="cos 13500 0"/>
                <a:gd name="G14" fmla="sin 13500 0"/>
                <a:gd name="G15" fmla="+- G11 10800 0"/>
                <a:gd name="G16" fmla="+- G12 10800 0"/>
                <a:gd name="G17" fmla="+- G13 10800 0"/>
                <a:gd name="G18" fmla="+- G14 10800 0"/>
                <a:gd name="G19" fmla="*/ 8100 1 2"/>
                <a:gd name="G20" fmla="+- G19 5400 0"/>
                <a:gd name="G21" fmla="cos G20 0"/>
                <a:gd name="G22" fmla="sin G20 0"/>
                <a:gd name="G23" fmla="+- G21 10800 0"/>
                <a:gd name="G24" fmla="+- G12 G23 G22"/>
                <a:gd name="G25" fmla="+- G22 G23 G11"/>
                <a:gd name="G26" fmla="cos 10800 0"/>
                <a:gd name="G27" fmla="sin 10800 0"/>
                <a:gd name="G28" fmla="cos 8100 0"/>
                <a:gd name="G29" fmla="sin 8100 0"/>
                <a:gd name="G30" fmla="+- G26 10800 0"/>
                <a:gd name="G31" fmla="+- G27 10800 0"/>
                <a:gd name="G32" fmla="+- G28 10800 0"/>
                <a:gd name="G33" fmla="+- G29 10800 0"/>
                <a:gd name="G34" fmla="+- G19 5400 0"/>
                <a:gd name="G35" fmla="cos G34 -3538944"/>
                <a:gd name="G36" fmla="sin G34 -3538944"/>
                <a:gd name="G37" fmla="+/ -3538944 0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20422 w 21600"/>
                <a:gd name="T5" fmla="*/ 5896 h 21600"/>
                <a:gd name="T6" fmla="*/ 16354 w 21600"/>
                <a:gd name="T7" fmla="*/ 3154 h 21600"/>
                <a:gd name="T8" fmla="*/ 18017 w 21600"/>
                <a:gd name="T9" fmla="*/ 7122 h 21600"/>
                <a:gd name="T10" fmla="*/ 24300 w 21600"/>
                <a:gd name="T11" fmla="*/ 10800 h 21600"/>
                <a:gd name="T12" fmla="*/ 20250 w 21600"/>
                <a:gd name="T13" fmla="*/ 14850 h 21600"/>
                <a:gd name="T14" fmla="*/ 162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900" y="10800"/>
                  </a:moveTo>
                  <a:cubicBezTo>
                    <a:pt x="18900" y="8207"/>
                    <a:pt x="17658" y="5771"/>
                    <a:pt x="15561" y="4246"/>
                  </a:cubicBezTo>
                  <a:lnTo>
                    <a:pt x="17148" y="2062"/>
                  </a:lnTo>
                  <a:cubicBezTo>
                    <a:pt x="19944" y="4094"/>
                    <a:pt x="21599" y="7342"/>
                    <a:pt x="21600" y="10799"/>
                  </a:cubicBezTo>
                  <a:lnTo>
                    <a:pt x="21600" y="10800"/>
                  </a:lnTo>
                  <a:lnTo>
                    <a:pt x="24300" y="10800"/>
                  </a:lnTo>
                  <a:lnTo>
                    <a:pt x="20250" y="14850"/>
                  </a:lnTo>
                  <a:lnTo>
                    <a:pt x="16200" y="10800"/>
                  </a:lnTo>
                  <a:lnTo>
                    <a:pt x="18900" y="10800"/>
                  </a:lnTo>
                  <a:close/>
                </a:path>
              </a:pathLst>
            </a:custGeom>
            <a:solidFill>
              <a:schemeClr val="bg2"/>
            </a:solidFill>
            <a:ln w="12700">
              <a:noFill/>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bg2"/>
              </a:extrusionClr>
            </a:sp3d>
          </p:spPr>
          <p:txBody>
            <a:bodyPr wrap="none" anchor="ctr" anchorCtr="1">
              <a:flatTx/>
            </a:bodyPr>
            <a:lstStyle/>
            <a:p>
              <a:endParaRPr kumimoji="1" lang="en-US" sz="2400">
                <a:latin typeface="Times New Roman" pitchFamily="18" charset="0"/>
              </a:endParaRPr>
            </a:p>
          </p:txBody>
        </p:sp>
        <p:sp>
          <p:nvSpPr>
            <p:cNvPr id="72712" name="Text Box 8"/>
            <p:cNvSpPr txBox="1">
              <a:spLocks noChangeArrowheads="1"/>
            </p:cNvSpPr>
            <p:nvPr/>
          </p:nvSpPr>
          <p:spPr bwMode="auto">
            <a:xfrm rot="1343648">
              <a:off x="2760" y="2178"/>
              <a:ext cx="565" cy="189"/>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Professional</a:t>
              </a:r>
            </a:p>
          </p:txBody>
        </p:sp>
        <p:sp>
          <p:nvSpPr>
            <p:cNvPr id="72713" name="Text Box 9"/>
            <p:cNvSpPr txBox="1">
              <a:spLocks noChangeArrowheads="1"/>
            </p:cNvSpPr>
            <p:nvPr/>
          </p:nvSpPr>
          <p:spPr bwMode="auto">
            <a:xfrm rot="-3796808">
              <a:off x="1782" y="2523"/>
              <a:ext cx="816" cy="179"/>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Know our product</a:t>
              </a:r>
            </a:p>
          </p:txBody>
        </p:sp>
        <p:sp>
          <p:nvSpPr>
            <p:cNvPr id="72714" name="Text Box 10"/>
            <p:cNvSpPr txBox="1">
              <a:spLocks noChangeArrowheads="1"/>
            </p:cNvSpPr>
            <p:nvPr/>
          </p:nvSpPr>
          <p:spPr bwMode="auto">
            <a:xfrm rot="1756136">
              <a:off x="2093" y="3300"/>
              <a:ext cx="894" cy="189"/>
            </a:xfrm>
            <a:prstGeom prst="rect">
              <a:avLst/>
            </a:prstGeom>
            <a:noFill/>
            <a:ln w="9525">
              <a:noFill/>
              <a:miter lim="800000"/>
              <a:headEnd/>
              <a:tailEnd/>
            </a:ln>
            <a:effectLst/>
          </p:spPr>
          <p:txBody>
            <a:bodyPr wrap="none" tIns="137160">
              <a:spAutoFit/>
            </a:bodyPr>
            <a:lstStyle/>
            <a:p>
              <a:pPr algn="ctr"/>
              <a:r>
                <a:rPr kumimoji="1" lang="en-US" sz="1400" b="1">
                  <a:effectLst>
                    <a:outerShdw blurRad="38100" dist="38100" dir="2700000" algn="tl">
                      <a:srgbClr val="000000"/>
                    </a:outerShdw>
                  </a:effectLst>
                </a:rPr>
                <a:t>Inter  denominational</a:t>
              </a:r>
            </a:p>
          </p:txBody>
        </p:sp>
        <p:sp>
          <p:nvSpPr>
            <p:cNvPr id="72715" name="Text Box 11"/>
            <p:cNvSpPr txBox="1">
              <a:spLocks noChangeArrowheads="1"/>
            </p:cNvSpPr>
            <p:nvPr/>
          </p:nvSpPr>
          <p:spPr bwMode="auto">
            <a:xfrm rot="17839167">
              <a:off x="3023" y="3088"/>
              <a:ext cx="642" cy="179"/>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Cost effective</a:t>
              </a:r>
            </a:p>
          </p:txBody>
        </p:sp>
      </p:grpSp>
      <p:grpSp>
        <p:nvGrpSpPr>
          <p:cNvPr id="72716" name="Group 12"/>
          <p:cNvGrpSpPr>
            <a:grpSpLocks/>
          </p:cNvGrpSpPr>
          <p:nvPr/>
        </p:nvGrpSpPr>
        <p:grpSpPr bwMode="auto">
          <a:xfrm>
            <a:off x="5508625" y="3419475"/>
            <a:ext cx="3240088" cy="3227388"/>
            <a:chOff x="3984" y="2190"/>
            <a:chExt cx="1544" cy="1506"/>
          </a:xfrm>
        </p:grpSpPr>
        <p:sp>
          <p:nvSpPr>
            <p:cNvPr id="72717" name="AutoShape 13"/>
            <p:cNvSpPr>
              <a:spLocks noChangeArrowheads="1"/>
            </p:cNvSpPr>
            <p:nvPr/>
          </p:nvSpPr>
          <p:spPr bwMode="auto">
            <a:xfrm flipH="1">
              <a:off x="3984" y="2208"/>
              <a:ext cx="1488" cy="1488"/>
            </a:xfrm>
            <a:custGeom>
              <a:avLst/>
              <a:gdLst>
                <a:gd name="G0" fmla="+- -5898240 0 0"/>
                <a:gd name="G1" fmla="+- -8729395 0 0"/>
                <a:gd name="G2" fmla="+- -5898240 0 -8729395"/>
                <a:gd name="G3" fmla="+- 10800 0 0"/>
                <a:gd name="G4" fmla="+- 0 0 -5898240"/>
                <a:gd name="T0" fmla="*/ 360 256 1"/>
                <a:gd name="T1" fmla="*/ 0 256 1"/>
                <a:gd name="G5" fmla="+- G2 T0 T1"/>
                <a:gd name="G6" fmla="?: G2 G2 G5"/>
                <a:gd name="G7" fmla="+- 0 0 G6"/>
                <a:gd name="G8" fmla="+- 8100 0 0"/>
                <a:gd name="G9" fmla="+- 0 0 -8729395"/>
                <a:gd name="G10" fmla="+- 8100 0 2700"/>
                <a:gd name="G11" fmla="cos G10 -5898240"/>
                <a:gd name="G12" fmla="sin G10 -5898240"/>
                <a:gd name="G13" fmla="cos 13500 -5898240"/>
                <a:gd name="G14" fmla="sin 13500 -5898240"/>
                <a:gd name="G15" fmla="+- G11 10800 0"/>
                <a:gd name="G16" fmla="+- G12 10800 0"/>
                <a:gd name="G17" fmla="+- G13 10800 0"/>
                <a:gd name="G18" fmla="+- G14 10800 0"/>
                <a:gd name="G19" fmla="*/ 8100 1 2"/>
                <a:gd name="G20" fmla="+- G19 5400 0"/>
                <a:gd name="G21" fmla="cos G20 -5898240"/>
                <a:gd name="G22" fmla="sin G20 -5898240"/>
                <a:gd name="G23" fmla="+- G21 10800 0"/>
                <a:gd name="G24" fmla="+- G12 G23 G22"/>
                <a:gd name="G25" fmla="+- G22 G23 G11"/>
                <a:gd name="G26" fmla="cos 10800 -5898240"/>
                <a:gd name="G27" fmla="sin 10800 -5898240"/>
                <a:gd name="G28" fmla="cos 8100 -5898240"/>
                <a:gd name="G29" fmla="sin 8100 -5898240"/>
                <a:gd name="G30" fmla="+- G26 10800 0"/>
                <a:gd name="G31" fmla="+- G27 10800 0"/>
                <a:gd name="G32" fmla="+- G28 10800 0"/>
                <a:gd name="G33" fmla="+- G29 10800 0"/>
                <a:gd name="G34" fmla="+- G19 5400 0"/>
                <a:gd name="G35" fmla="cos G34 -8729395"/>
                <a:gd name="G36" fmla="sin G34 -8729395"/>
                <a:gd name="G37" fmla="+/ -8729395 -5898240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6824 w 21600"/>
                <a:gd name="T5" fmla="*/ 758 h 21600"/>
                <a:gd name="T6" fmla="*/ 4331 w 21600"/>
                <a:gd name="T7" fmla="*/ 3911 h 21600"/>
                <a:gd name="T8" fmla="*/ 7818 w 21600"/>
                <a:gd name="T9" fmla="*/ 3268 h 21600"/>
                <a:gd name="T10" fmla="*/ 10799 w 21600"/>
                <a:gd name="T11" fmla="*/ -2700 h 21600"/>
                <a:gd name="T12" fmla="*/ 14849 w 21600"/>
                <a:gd name="T13" fmla="*/ 1350 h 21600"/>
                <a:gd name="T14" fmla="*/ 10799 w 21600"/>
                <a:gd name="T15" fmla="*/ 54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0799" y="2700"/>
                  </a:moveTo>
                  <a:cubicBezTo>
                    <a:pt x="8739" y="2700"/>
                    <a:pt x="6756" y="3485"/>
                    <a:pt x="5255" y="4895"/>
                  </a:cubicBezTo>
                  <a:lnTo>
                    <a:pt x="3406" y="2927"/>
                  </a:lnTo>
                  <a:cubicBezTo>
                    <a:pt x="5409" y="1046"/>
                    <a:pt x="8053" y="0"/>
                    <a:pt x="10799" y="0"/>
                  </a:cubicBezTo>
                  <a:lnTo>
                    <a:pt x="10799" y="-2700"/>
                  </a:lnTo>
                  <a:lnTo>
                    <a:pt x="14849" y="1350"/>
                  </a:lnTo>
                  <a:lnTo>
                    <a:pt x="10799" y="5400"/>
                  </a:lnTo>
                  <a:lnTo>
                    <a:pt x="10799" y="2700"/>
                  </a:lnTo>
                  <a:close/>
                </a:path>
              </a:pathLst>
            </a:custGeom>
            <a:solidFill>
              <a:schemeClr val="bg2"/>
            </a:solidFill>
            <a:ln w="12700">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bg2"/>
              </a:extrusionClr>
            </a:sp3d>
          </p:spPr>
          <p:txBody>
            <a:bodyPr wrap="none" anchor="ctr" anchorCtr="1">
              <a:flatTx/>
            </a:bodyPr>
            <a:lstStyle/>
            <a:p>
              <a:r>
                <a:rPr kumimoji="1" lang="en-US" b="1">
                  <a:effectLst>
                    <a:outerShdw blurRad="38100" dist="38100" dir="2700000" algn="tl">
                      <a:srgbClr val="000000"/>
                    </a:outerShdw>
                  </a:effectLst>
                </a:rPr>
                <a:t>Skills</a:t>
              </a:r>
            </a:p>
          </p:txBody>
        </p:sp>
        <p:sp>
          <p:nvSpPr>
            <p:cNvPr id="72718" name="AutoShape 14"/>
            <p:cNvSpPr>
              <a:spLocks noChangeArrowheads="1"/>
            </p:cNvSpPr>
            <p:nvPr/>
          </p:nvSpPr>
          <p:spPr bwMode="auto">
            <a:xfrm flipH="1">
              <a:off x="3984" y="2208"/>
              <a:ext cx="1488" cy="1488"/>
            </a:xfrm>
            <a:custGeom>
              <a:avLst/>
              <a:gdLst>
                <a:gd name="G0" fmla="+- -10616832 0 0"/>
                <a:gd name="G1" fmla="+- 10144973 0 0"/>
                <a:gd name="G2" fmla="+- -10616832 0 10144973"/>
                <a:gd name="G3" fmla="+- 10800 0 0"/>
                <a:gd name="G4" fmla="+- 0 0 -10616832"/>
                <a:gd name="T0" fmla="*/ 360 256 1"/>
                <a:gd name="T1" fmla="*/ 0 256 1"/>
                <a:gd name="G5" fmla="+- G2 T0 T1"/>
                <a:gd name="G6" fmla="?: G2 G2 G5"/>
                <a:gd name="G7" fmla="+- 0 0 G6"/>
                <a:gd name="G8" fmla="+- 8100 0 0"/>
                <a:gd name="G9" fmla="+- 0 0 10144973"/>
                <a:gd name="G10" fmla="+- 8100 0 2700"/>
                <a:gd name="G11" fmla="cos G10 -10616832"/>
                <a:gd name="G12" fmla="sin G10 -10616832"/>
                <a:gd name="G13" fmla="cos 13500 -10616832"/>
                <a:gd name="G14" fmla="sin 13500 -10616832"/>
                <a:gd name="G15" fmla="+- G11 10800 0"/>
                <a:gd name="G16" fmla="+- G12 10800 0"/>
                <a:gd name="G17" fmla="+- G13 10800 0"/>
                <a:gd name="G18" fmla="+- G14 10800 0"/>
                <a:gd name="G19" fmla="*/ 8100 1 2"/>
                <a:gd name="G20" fmla="+- G19 5400 0"/>
                <a:gd name="G21" fmla="cos G20 -10616832"/>
                <a:gd name="G22" fmla="sin G20 -10616832"/>
                <a:gd name="G23" fmla="+- G21 10800 0"/>
                <a:gd name="G24" fmla="+- G12 G23 G22"/>
                <a:gd name="G25" fmla="+- G22 G23 G11"/>
                <a:gd name="G26" fmla="cos 10800 -10616832"/>
                <a:gd name="G27" fmla="sin 10800 -10616832"/>
                <a:gd name="G28" fmla="cos 8100 -10616832"/>
                <a:gd name="G29" fmla="sin 8100 -10616832"/>
                <a:gd name="G30" fmla="+- G26 10800 0"/>
                <a:gd name="G31" fmla="+- G27 10800 0"/>
                <a:gd name="G32" fmla="+- G28 10800 0"/>
                <a:gd name="G33" fmla="+- G29 10800 0"/>
                <a:gd name="G34" fmla="+- G19 5400 0"/>
                <a:gd name="G35" fmla="cos G34 10144973"/>
                <a:gd name="G36" fmla="sin G34 10144973"/>
                <a:gd name="G37" fmla="+/ 10144973 -10616832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21 w 21600"/>
                <a:gd name="T5" fmla="*/ 11478 h 21600"/>
                <a:gd name="T6" fmla="*/ 2249 w 21600"/>
                <a:gd name="T7" fmla="*/ 14823 h 21600"/>
                <a:gd name="T8" fmla="*/ 2715 w 21600"/>
                <a:gd name="T9" fmla="*/ 11308 h 21600"/>
                <a:gd name="T10" fmla="*/ -2040 w 21600"/>
                <a:gd name="T11" fmla="*/ 6628 h 21600"/>
                <a:gd name="T12" fmla="*/ 3064 w 21600"/>
                <a:gd name="T13" fmla="*/ 4027 h 21600"/>
                <a:gd name="T14" fmla="*/ 5664 w 21600"/>
                <a:gd name="T15" fmla="*/ 913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3096" y="8296"/>
                  </a:moveTo>
                  <a:cubicBezTo>
                    <a:pt x="2833" y="9105"/>
                    <a:pt x="2700" y="9950"/>
                    <a:pt x="2700" y="10799"/>
                  </a:cubicBezTo>
                  <a:cubicBezTo>
                    <a:pt x="2699" y="11992"/>
                    <a:pt x="2963" y="13169"/>
                    <a:pt x="3470" y="14248"/>
                  </a:cubicBezTo>
                  <a:lnTo>
                    <a:pt x="1027" y="15398"/>
                  </a:lnTo>
                  <a:cubicBezTo>
                    <a:pt x="350" y="13959"/>
                    <a:pt x="0" y="12389"/>
                    <a:pt x="0" y="10800"/>
                  </a:cubicBezTo>
                  <a:cubicBezTo>
                    <a:pt x="-1" y="9666"/>
                    <a:pt x="178" y="8540"/>
                    <a:pt x="528" y="7462"/>
                  </a:cubicBezTo>
                  <a:lnTo>
                    <a:pt x="-2040" y="6628"/>
                  </a:lnTo>
                  <a:lnTo>
                    <a:pt x="3064" y="4027"/>
                  </a:lnTo>
                  <a:lnTo>
                    <a:pt x="5664" y="9131"/>
                  </a:lnTo>
                  <a:lnTo>
                    <a:pt x="3096" y="8296"/>
                  </a:lnTo>
                  <a:close/>
                </a:path>
              </a:pathLst>
            </a:custGeom>
            <a:solidFill>
              <a:schemeClr val="accent1"/>
            </a:solidFill>
            <a:ln w="12700">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accent1"/>
              </a:extrusionClr>
            </a:sp3d>
          </p:spPr>
          <p:txBody>
            <a:bodyPr wrap="none" anchor="ctr" anchorCtr="1">
              <a:flatTx/>
            </a:bodyPr>
            <a:lstStyle/>
            <a:p>
              <a:endParaRPr kumimoji="1" lang="en-US" sz="2400">
                <a:latin typeface="Times New Roman" pitchFamily="18" charset="0"/>
              </a:endParaRPr>
            </a:p>
          </p:txBody>
        </p:sp>
        <p:sp>
          <p:nvSpPr>
            <p:cNvPr id="72719" name="AutoShape 15"/>
            <p:cNvSpPr>
              <a:spLocks noChangeArrowheads="1"/>
            </p:cNvSpPr>
            <p:nvPr/>
          </p:nvSpPr>
          <p:spPr bwMode="auto">
            <a:xfrm flipH="1">
              <a:off x="3984" y="2208"/>
              <a:ext cx="1488" cy="1488"/>
            </a:xfrm>
            <a:custGeom>
              <a:avLst/>
              <a:gdLst>
                <a:gd name="G0" fmla="+- 8257536 0 0"/>
                <a:gd name="G1" fmla="+- 5426380 0 0"/>
                <a:gd name="G2" fmla="+- 8257536 0 5426380"/>
                <a:gd name="G3" fmla="+- 10800 0 0"/>
                <a:gd name="G4" fmla="+- 0 0 8257536"/>
                <a:gd name="T0" fmla="*/ 360 256 1"/>
                <a:gd name="T1" fmla="*/ 0 256 1"/>
                <a:gd name="G5" fmla="+- G2 T0 T1"/>
                <a:gd name="G6" fmla="?: G2 G2 G5"/>
                <a:gd name="G7" fmla="+- 0 0 G6"/>
                <a:gd name="G8" fmla="+- 8100 0 0"/>
                <a:gd name="G9" fmla="+- 0 0 5426380"/>
                <a:gd name="G10" fmla="+- 8100 0 2700"/>
                <a:gd name="G11" fmla="cos G10 8257536"/>
                <a:gd name="G12" fmla="sin G10 8257536"/>
                <a:gd name="G13" fmla="cos 13500 8257536"/>
                <a:gd name="G14" fmla="sin 13500 8257536"/>
                <a:gd name="G15" fmla="+- G11 10800 0"/>
                <a:gd name="G16" fmla="+- G12 10800 0"/>
                <a:gd name="G17" fmla="+- G13 10800 0"/>
                <a:gd name="G18" fmla="+- G14 10800 0"/>
                <a:gd name="G19" fmla="*/ 8100 1 2"/>
                <a:gd name="G20" fmla="+- G19 5400 0"/>
                <a:gd name="G21" fmla="cos G20 8257536"/>
                <a:gd name="G22" fmla="sin G20 8257536"/>
                <a:gd name="G23" fmla="+- G21 10800 0"/>
                <a:gd name="G24" fmla="+- G12 G23 G22"/>
                <a:gd name="G25" fmla="+- G22 G23 G11"/>
                <a:gd name="G26" fmla="cos 10800 8257536"/>
                <a:gd name="G27" fmla="sin 10800 8257536"/>
                <a:gd name="G28" fmla="cos 8100 8257536"/>
                <a:gd name="G29" fmla="sin 8100 8257536"/>
                <a:gd name="G30" fmla="+- G26 10800 0"/>
                <a:gd name="G31" fmla="+- G27 10800 0"/>
                <a:gd name="G32" fmla="+- G28 10800 0"/>
                <a:gd name="G33" fmla="+- G29 10800 0"/>
                <a:gd name="G34" fmla="+- G19 5400 0"/>
                <a:gd name="G35" fmla="cos G34 5426380"/>
                <a:gd name="G36" fmla="sin G34 5426380"/>
                <a:gd name="G37" fmla="+/ 5426380 8257536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8114 w 21600"/>
                <a:gd name="T5" fmla="*/ 21260 h 21600"/>
                <a:gd name="T6" fmla="*/ 11984 w 21600"/>
                <a:gd name="T7" fmla="*/ 20175 h 21600"/>
                <a:gd name="T8" fmla="*/ 8785 w 21600"/>
                <a:gd name="T9" fmla="*/ 18645 h 21600"/>
                <a:gd name="T10" fmla="*/ 2864 w 21600"/>
                <a:gd name="T11" fmla="*/ 21721 h 21600"/>
                <a:gd name="T12" fmla="*/ 1968 w 21600"/>
                <a:gd name="T13" fmla="*/ 16065 h 21600"/>
                <a:gd name="T14" fmla="*/ 7625 w 21600"/>
                <a:gd name="T15" fmla="*/ 1516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6038" y="17353"/>
                  </a:moveTo>
                  <a:cubicBezTo>
                    <a:pt x="7422" y="18358"/>
                    <a:pt x="9089" y="18900"/>
                    <a:pt x="10800" y="18900"/>
                  </a:cubicBezTo>
                  <a:cubicBezTo>
                    <a:pt x="11139" y="18899"/>
                    <a:pt x="11478" y="18878"/>
                    <a:pt x="11815" y="18836"/>
                  </a:cubicBezTo>
                  <a:lnTo>
                    <a:pt x="12153" y="21514"/>
                  </a:lnTo>
                  <a:cubicBezTo>
                    <a:pt x="11704" y="21571"/>
                    <a:pt x="11252" y="21599"/>
                    <a:pt x="10800" y="21600"/>
                  </a:cubicBezTo>
                  <a:cubicBezTo>
                    <a:pt x="8519" y="21600"/>
                    <a:pt x="6297" y="20877"/>
                    <a:pt x="4451" y="19537"/>
                  </a:cubicBezTo>
                  <a:lnTo>
                    <a:pt x="2864" y="21721"/>
                  </a:lnTo>
                  <a:lnTo>
                    <a:pt x="1968" y="16065"/>
                  </a:lnTo>
                  <a:lnTo>
                    <a:pt x="7625" y="15168"/>
                  </a:lnTo>
                  <a:lnTo>
                    <a:pt x="6038" y="17353"/>
                  </a:lnTo>
                  <a:close/>
                </a:path>
              </a:pathLst>
            </a:custGeom>
            <a:solidFill>
              <a:schemeClr val="bg2"/>
            </a:solidFill>
            <a:ln w="12700">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bg2"/>
              </a:extrusionClr>
            </a:sp3d>
          </p:spPr>
          <p:txBody>
            <a:bodyPr wrap="none" anchor="ctr" anchorCtr="1">
              <a:flatTx/>
            </a:bodyPr>
            <a:lstStyle/>
            <a:p>
              <a:endParaRPr kumimoji="1" lang="en-US" sz="2400">
                <a:latin typeface="Times New Roman" pitchFamily="18" charset="0"/>
              </a:endParaRPr>
            </a:p>
          </p:txBody>
        </p:sp>
        <p:sp>
          <p:nvSpPr>
            <p:cNvPr id="72720" name="AutoShape 16"/>
            <p:cNvSpPr>
              <a:spLocks noChangeArrowheads="1"/>
            </p:cNvSpPr>
            <p:nvPr/>
          </p:nvSpPr>
          <p:spPr bwMode="auto">
            <a:xfrm flipH="1">
              <a:off x="3984" y="2208"/>
              <a:ext cx="1488" cy="1488"/>
            </a:xfrm>
            <a:custGeom>
              <a:avLst/>
              <a:gdLst>
                <a:gd name="G0" fmla="+- 3538944 0 0"/>
                <a:gd name="G1" fmla="+- 707788 0 0"/>
                <a:gd name="G2" fmla="+- 3538944 0 707788"/>
                <a:gd name="G3" fmla="+- 10800 0 0"/>
                <a:gd name="G4" fmla="+- 0 0 3538944"/>
                <a:gd name="T0" fmla="*/ 360 256 1"/>
                <a:gd name="T1" fmla="*/ 0 256 1"/>
                <a:gd name="G5" fmla="+- G2 T0 T1"/>
                <a:gd name="G6" fmla="?: G2 G2 G5"/>
                <a:gd name="G7" fmla="+- 0 0 G6"/>
                <a:gd name="G8" fmla="+- 8100 0 0"/>
                <a:gd name="G9" fmla="+- 0 0 707788"/>
                <a:gd name="G10" fmla="+- 8100 0 2700"/>
                <a:gd name="G11" fmla="cos G10 3538944"/>
                <a:gd name="G12" fmla="sin G10 3538944"/>
                <a:gd name="G13" fmla="cos 13500 3538944"/>
                <a:gd name="G14" fmla="sin 13500 3538944"/>
                <a:gd name="G15" fmla="+- G11 10800 0"/>
                <a:gd name="G16" fmla="+- G12 10800 0"/>
                <a:gd name="G17" fmla="+- G13 10800 0"/>
                <a:gd name="G18" fmla="+- G14 10800 0"/>
                <a:gd name="G19" fmla="*/ 8100 1 2"/>
                <a:gd name="G20" fmla="+- G19 5400 0"/>
                <a:gd name="G21" fmla="cos G20 3538944"/>
                <a:gd name="G22" fmla="sin G20 3538944"/>
                <a:gd name="G23" fmla="+- G21 10800 0"/>
                <a:gd name="G24" fmla="+- G12 G23 G22"/>
                <a:gd name="G25" fmla="+- G22 G23 G11"/>
                <a:gd name="G26" fmla="cos 10800 3538944"/>
                <a:gd name="G27" fmla="sin 10800 3538944"/>
                <a:gd name="G28" fmla="cos 8100 3538944"/>
                <a:gd name="G29" fmla="sin 8100 3538944"/>
                <a:gd name="G30" fmla="+- G26 10800 0"/>
                <a:gd name="G31" fmla="+- G27 10800 0"/>
                <a:gd name="G32" fmla="+- G28 10800 0"/>
                <a:gd name="G33" fmla="+- G29 10800 0"/>
                <a:gd name="G34" fmla="+- G19 5400 0"/>
                <a:gd name="G35" fmla="cos G34 707788"/>
                <a:gd name="G36" fmla="sin G34 707788"/>
                <a:gd name="G37" fmla="+/ 707788 3538944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19918 w 21600"/>
                <a:gd name="T5" fmla="*/ 16586 h 21600"/>
                <a:gd name="T6" fmla="*/ 20082 w 21600"/>
                <a:gd name="T7" fmla="*/ 12570 h 21600"/>
                <a:gd name="T8" fmla="*/ 17639 w 21600"/>
                <a:gd name="T9" fmla="*/ 15140 h 21600"/>
                <a:gd name="T10" fmla="*/ 18735 w 21600"/>
                <a:gd name="T11" fmla="*/ 21721 h 21600"/>
                <a:gd name="T12" fmla="*/ 13077 w 21600"/>
                <a:gd name="T13" fmla="*/ 20825 h 21600"/>
                <a:gd name="T14" fmla="*/ 13974 w 21600"/>
                <a:gd name="T15" fmla="*/ 1516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561" y="17353"/>
                  </a:moveTo>
                  <a:cubicBezTo>
                    <a:pt x="17227" y="16142"/>
                    <a:pt x="18370" y="14341"/>
                    <a:pt x="18756" y="12317"/>
                  </a:cubicBezTo>
                  <a:lnTo>
                    <a:pt x="21408" y="12823"/>
                  </a:lnTo>
                  <a:cubicBezTo>
                    <a:pt x="20893" y="15522"/>
                    <a:pt x="19370" y="17922"/>
                    <a:pt x="17148" y="19537"/>
                  </a:cubicBezTo>
                  <a:lnTo>
                    <a:pt x="18735" y="21721"/>
                  </a:lnTo>
                  <a:lnTo>
                    <a:pt x="13077" y="20825"/>
                  </a:lnTo>
                  <a:lnTo>
                    <a:pt x="13974" y="15168"/>
                  </a:lnTo>
                  <a:lnTo>
                    <a:pt x="15561" y="17353"/>
                  </a:lnTo>
                  <a:close/>
                </a:path>
              </a:pathLst>
            </a:custGeom>
            <a:solidFill>
              <a:schemeClr val="accent2"/>
            </a:solidFill>
            <a:ln w="12700">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accent2"/>
              </a:extrusionClr>
            </a:sp3d>
          </p:spPr>
          <p:txBody>
            <a:bodyPr wrap="none" anchor="ctr" anchorCtr="1">
              <a:flatTx/>
            </a:bodyPr>
            <a:lstStyle/>
            <a:p>
              <a:endParaRPr kumimoji="1" lang="en-US" sz="2400">
                <a:latin typeface="Times New Roman" pitchFamily="18" charset="0"/>
              </a:endParaRPr>
            </a:p>
          </p:txBody>
        </p:sp>
        <p:sp>
          <p:nvSpPr>
            <p:cNvPr id="72721" name="AutoShape 17"/>
            <p:cNvSpPr>
              <a:spLocks noChangeArrowheads="1"/>
            </p:cNvSpPr>
            <p:nvPr/>
          </p:nvSpPr>
          <p:spPr bwMode="auto">
            <a:xfrm flipH="1">
              <a:off x="3984" y="2208"/>
              <a:ext cx="1488" cy="1488"/>
            </a:xfrm>
            <a:custGeom>
              <a:avLst/>
              <a:gdLst>
                <a:gd name="G0" fmla="+- -1179648 0 0"/>
                <a:gd name="G1" fmla="+- -4010804 0 0"/>
                <a:gd name="G2" fmla="+- -1179648 0 -4010804"/>
                <a:gd name="G3" fmla="+- 10800 0 0"/>
                <a:gd name="G4" fmla="+- 0 0 -1179648"/>
                <a:gd name="T0" fmla="*/ 360 256 1"/>
                <a:gd name="T1" fmla="*/ 0 256 1"/>
                <a:gd name="G5" fmla="+- G2 T0 T1"/>
                <a:gd name="G6" fmla="?: G2 G2 G5"/>
                <a:gd name="G7" fmla="+- 0 0 G6"/>
                <a:gd name="G8" fmla="+- 8100 0 0"/>
                <a:gd name="G9" fmla="+- 0 0 -4010804"/>
                <a:gd name="G10" fmla="+- 8100 0 2700"/>
                <a:gd name="G11" fmla="cos G10 -1179648"/>
                <a:gd name="G12" fmla="sin G10 -1179648"/>
                <a:gd name="G13" fmla="cos 13500 -1179648"/>
                <a:gd name="G14" fmla="sin 13500 -1179648"/>
                <a:gd name="G15" fmla="+- G11 10800 0"/>
                <a:gd name="G16" fmla="+- G12 10800 0"/>
                <a:gd name="G17" fmla="+- G13 10800 0"/>
                <a:gd name="G18" fmla="+- G14 10800 0"/>
                <a:gd name="G19" fmla="*/ 8100 1 2"/>
                <a:gd name="G20" fmla="+- G19 5400 0"/>
                <a:gd name="G21" fmla="cos G20 -1179648"/>
                <a:gd name="G22" fmla="sin G20 -1179648"/>
                <a:gd name="G23" fmla="+- G21 10800 0"/>
                <a:gd name="G24" fmla="+- G12 G23 G22"/>
                <a:gd name="G25" fmla="+- G22 G23 G11"/>
                <a:gd name="G26" fmla="cos 10800 -1179648"/>
                <a:gd name="G27" fmla="sin 10800 -1179648"/>
                <a:gd name="G28" fmla="cos 8100 -1179648"/>
                <a:gd name="G29" fmla="sin 8100 -1179648"/>
                <a:gd name="G30" fmla="+- G26 10800 0"/>
                <a:gd name="G31" fmla="+- G27 10800 0"/>
                <a:gd name="G32" fmla="+- G28 10800 0"/>
                <a:gd name="G33" fmla="+- G29 10800 0"/>
                <a:gd name="G34" fmla="+- G19 5400 0"/>
                <a:gd name="G35" fmla="cos G34 -4010804"/>
                <a:gd name="G36" fmla="sin G34 -4010804"/>
                <a:gd name="G37" fmla="+/ -4010804 -1179648 2"/>
                <a:gd name="T2" fmla="*/ 180 256 1"/>
                <a:gd name="T3" fmla="*/ 0 256 1"/>
                <a:gd name="G38" fmla="+- G37 T2 T3"/>
                <a:gd name="G39" fmla="?: G2 G37 G38"/>
                <a:gd name="G40" fmla="cos 10800 G39"/>
                <a:gd name="G41" fmla="sin 10800 G39"/>
                <a:gd name="G42" fmla="cos 8100 G39"/>
                <a:gd name="G43" fmla="sin 8100 G39"/>
                <a:gd name="G44" fmla="+- G40 10800 0"/>
                <a:gd name="G45" fmla="+- G41 10800 0"/>
                <a:gd name="G46" fmla="+- G42 10800 0"/>
                <a:gd name="G47" fmla="+- G43 10800 0"/>
                <a:gd name="G48" fmla="+- G35 10800 0"/>
                <a:gd name="G49" fmla="+- G36 10800 0"/>
                <a:gd name="T4" fmla="*/ 19121 w 21600"/>
                <a:gd name="T5" fmla="*/ 3915 h 21600"/>
                <a:gd name="T6" fmla="*/ 15352 w 21600"/>
                <a:gd name="T7" fmla="*/ 2518 h 21600"/>
                <a:gd name="T8" fmla="*/ 17041 w 21600"/>
                <a:gd name="T9" fmla="*/ 5636 h 21600"/>
                <a:gd name="T10" fmla="*/ 23639 w 21600"/>
                <a:gd name="T11" fmla="*/ 6628 h 21600"/>
                <a:gd name="T12" fmla="*/ 21039 w 21600"/>
                <a:gd name="T13" fmla="*/ 11731 h 21600"/>
                <a:gd name="T14" fmla="*/ 15935 w 21600"/>
                <a:gd name="T15" fmla="*/ 913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03" y="8296"/>
                  </a:moveTo>
                  <a:cubicBezTo>
                    <a:pt x="17866" y="6337"/>
                    <a:pt x="16507" y="4694"/>
                    <a:pt x="14702" y="3701"/>
                  </a:cubicBezTo>
                  <a:lnTo>
                    <a:pt x="16002" y="1335"/>
                  </a:lnTo>
                  <a:cubicBezTo>
                    <a:pt x="18410" y="2659"/>
                    <a:pt x="20222" y="4850"/>
                    <a:pt x="21071" y="7462"/>
                  </a:cubicBezTo>
                  <a:lnTo>
                    <a:pt x="23639" y="6628"/>
                  </a:lnTo>
                  <a:lnTo>
                    <a:pt x="21039" y="11731"/>
                  </a:lnTo>
                  <a:lnTo>
                    <a:pt x="15935" y="9131"/>
                  </a:lnTo>
                  <a:lnTo>
                    <a:pt x="18503" y="8296"/>
                  </a:lnTo>
                  <a:close/>
                </a:path>
              </a:pathLst>
            </a:custGeom>
            <a:solidFill>
              <a:schemeClr val="accent1"/>
            </a:solidFill>
            <a:ln w="12700">
              <a:miter lim="800000"/>
              <a:headEnd type="none" w="sm" len="sm"/>
              <a:tailEnd type="none" w="sm" len="sm"/>
            </a:ln>
            <a:effectLst/>
            <a:scene3d>
              <a:camera prst="legacyObliqueTopRight"/>
              <a:lightRig rig="legacyFlat3" dir="b"/>
            </a:scene3d>
            <a:sp3d extrusionH="100000" prstMaterial="legacyMatte">
              <a:bevelT w="13500" h="13500" prst="angle"/>
              <a:bevelB w="13500" h="13500" prst="angle"/>
              <a:extrusionClr>
                <a:schemeClr val="accent1"/>
              </a:extrusionClr>
            </a:sp3d>
          </p:spPr>
          <p:txBody>
            <a:bodyPr wrap="none" anchor="ctr" anchorCtr="1">
              <a:flatTx/>
            </a:bodyPr>
            <a:lstStyle/>
            <a:p>
              <a:endParaRPr kumimoji="1" lang="en-US" sz="2400">
                <a:latin typeface="Times New Roman" pitchFamily="18" charset="0"/>
              </a:endParaRPr>
            </a:p>
          </p:txBody>
        </p:sp>
        <p:sp>
          <p:nvSpPr>
            <p:cNvPr id="72722" name="Text Box 18"/>
            <p:cNvSpPr txBox="1">
              <a:spLocks noChangeArrowheads="1"/>
            </p:cNvSpPr>
            <p:nvPr/>
          </p:nvSpPr>
          <p:spPr bwMode="auto">
            <a:xfrm rot="18243549">
              <a:off x="3849" y="2463"/>
              <a:ext cx="613" cy="188"/>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sustainability</a:t>
              </a:r>
            </a:p>
          </p:txBody>
        </p:sp>
        <p:sp>
          <p:nvSpPr>
            <p:cNvPr id="72723" name="Text Box 19"/>
            <p:cNvSpPr txBox="1">
              <a:spLocks noChangeArrowheads="1"/>
            </p:cNvSpPr>
            <p:nvPr/>
          </p:nvSpPr>
          <p:spPr bwMode="auto">
            <a:xfrm rot="660694">
              <a:off x="4368" y="2190"/>
              <a:ext cx="1095" cy="185"/>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Hand-on skills orientated</a:t>
              </a:r>
            </a:p>
          </p:txBody>
        </p:sp>
        <p:sp>
          <p:nvSpPr>
            <p:cNvPr id="72724" name="Text Box 20"/>
            <p:cNvSpPr txBox="1">
              <a:spLocks noChangeArrowheads="1"/>
            </p:cNvSpPr>
            <p:nvPr/>
          </p:nvSpPr>
          <p:spPr bwMode="auto">
            <a:xfrm rot="-5453935">
              <a:off x="5041" y="2809"/>
              <a:ext cx="603" cy="188"/>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hand holding</a:t>
              </a:r>
            </a:p>
          </p:txBody>
        </p:sp>
        <p:sp>
          <p:nvSpPr>
            <p:cNvPr id="72725" name="Text Box 21"/>
            <p:cNvSpPr txBox="1">
              <a:spLocks noChangeArrowheads="1"/>
            </p:cNvSpPr>
            <p:nvPr/>
          </p:nvSpPr>
          <p:spPr bwMode="auto">
            <a:xfrm rot="-477316">
              <a:off x="4229" y="3390"/>
              <a:ext cx="1299" cy="284"/>
            </a:xfrm>
            <a:prstGeom prst="rect">
              <a:avLst/>
            </a:prstGeom>
            <a:noFill/>
            <a:ln w="9525">
              <a:noFill/>
              <a:miter lim="800000"/>
              <a:headEnd/>
              <a:tailEnd/>
            </a:ln>
            <a:effectLst/>
          </p:spPr>
          <p:txBody>
            <a:bodyPr tIns="137160" anchor="ctr">
              <a:spAutoFit/>
            </a:bodyPr>
            <a:lstStyle/>
            <a:p>
              <a:pPr algn="ctr"/>
              <a:r>
                <a:rPr kumimoji="1" lang="en-US" sz="1400" b="1">
                  <a:effectLst>
                    <a:outerShdw blurRad="38100" dist="38100" dir="2700000" algn="tl">
                      <a:srgbClr val="000000"/>
                    </a:outerShdw>
                  </a:effectLst>
                </a:rPr>
                <a:t>              Customer satisfaction</a:t>
              </a:r>
            </a:p>
          </p:txBody>
        </p:sp>
        <p:sp>
          <p:nvSpPr>
            <p:cNvPr id="72726" name="Text Box 22"/>
            <p:cNvSpPr txBox="1">
              <a:spLocks noChangeArrowheads="1"/>
            </p:cNvSpPr>
            <p:nvPr/>
          </p:nvSpPr>
          <p:spPr bwMode="auto">
            <a:xfrm rot="3606448">
              <a:off x="3783" y="3144"/>
              <a:ext cx="844" cy="188"/>
            </a:xfrm>
            <a:prstGeom prst="rect">
              <a:avLst/>
            </a:prstGeom>
            <a:noFill/>
            <a:ln w="9525">
              <a:noFill/>
              <a:miter lim="800000"/>
              <a:headEnd/>
              <a:tailEnd/>
            </a:ln>
            <a:effectLst/>
          </p:spPr>
          <p:txBody>
            <a:bodyPr wrap="none" tIns="137160" anchor="ctr">
              <a:spAutoFit/>
            </a:bodyPr>
            <a:lstStyle/>
            <a:p>
              <a:pPr algn="ctr"/>
              <a:r>
                <a:rPr kumimoji="1" lang="en-US" sz="1400" b="1">
                  <a:effectLst>
                    <a:outerShdw blurRad="38100" dist="38100" dir="2700000" algn="tl">
                      <a:srgbClr val="000000"/>
                    </a:outerShdw>
                  </a:effectLst>
                </a:rPr>
                <a:t> Biblical Principles </a:t>
              </a:r>
            </a:p>
          </p:txBody>
        </p:sp>
      </p:grpSp>
      <p:sp>
        <p:nvSpPr>
          <p:cNvPr id="72734" name="Rectangle 30"/>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3"/>
          <p:cNvSpPr>
            <a:spLocks noGrp="1"/>
          </p:cNvSpPr>
          <p:nvPr>
            <p:ph type="dt" sz="half" idx="10"/>
          </p:nvPr>
        </p:nvSpPr>
        <p:spPr/>
        <p:txBody>
          <a:bodyPr/>
          <a:lstStyle/>
          <a:p>
            <a:fld id="{06A8F6D2-214B-4F1D-8585-1B7BA32F4002}" type="datetime1">
              <a:rPr lang="en-US"/>
              <a:pPr/>
              <a:t>6/18/2011</a:t>
            </a:fld>
            <a:endParaRPr lang="en-US"/>
          </a:p>
        </p:txBody>
      </p:sp>
      <p:sp>
        <p:nvSpPr>
          <p:cNvPr id="10" name="Footer Placeholder 4"/>
          <p:cNvSpPr>
            <a:spLocks noGrp="1"/>
          </p:cNvSpPr>
          <p:nvPr>
            <p:ph type="ftr" sz="quarter" idx="11"/>
          </p:nvPr>
        </p:nvSpPr>
        <p:spPr/>
        <p:txBody>
          <a:bodyPr/>
          <a:lstStyle/>
          <a:p>
            <a:r>
              <a:rPr lang="en-US"/>
              <a:t>Our Services</a:t>
            </a:r>
          </a:p>
        </p:txBody>
      </p:sp>
      <p:sp>
        <p:nvSpPr>
          <p:cNvPr id="11" name="Slide Number Placeholder 5"/>
          <p:cNvSpPr>
            <a:spLocks noGrp="1"/>
          </p:cNvSpPr>
          <p:nvPr>
            <p:ph type="sldNum" sz="quarter" idx="12"/>
          </p:nvPr>
        </p:nvSpPr>
        <p:spPr/>
        <p:txBody>
          <a:bodyPr/>
          <a:lstStyle/>
          <a:p>
            <a:fld id="{8358B4EC-D044-4AC3-A8C6-B384C7C8A6E6}" type="slidenum">
              <a:rPr lang="en-US"/>
              <a:pPr/>
              <a:t>15</a:t>
            </a:fld>
            <a:endParaRPr lang="en-US"/>
          </a:p>
        </p:txBody>
      </p:sp>
      <p:sp>
        <p:nvSpPr>
          <p:cNvPr id="73730" name="Rectangle 2"/>
          <p:cNvSpPr>
            <a:spLocks noGrp="1" noChangeArrowheads="1"/>
          </p:cNvSpPr>
          <p:nvPr>
            <p:ph type="title"/>
          </p:nvPr>
        </p:nvSpPr>
        <p:spPr>
          <a:xfrm>
            <a:off x="1905000" y="228600"/>
            <a:ext cx="7086600" cy="823913"/>
          </a:xfrm>
        </p:spPr>
        <p:txBody>
          <a:bodyPr/>
          <a:lstStyle/>
          <a:p>
            <a:r>
              <a:rPr lang="en-US">
                <a:solidFill>
                  <a:srgbClr val="002010"/>
                </a:solidFill>
                <a:latin typeface="Arial" charset="0"/>
              </a:rPr>
              <a:t>Key Benefits</a:t>
            </a:r>
          </a:p>
        </p:txBody>
      </p:sp>
      <p:sp>
        <p:nvSpPr>
          <p:cNvPr id="73731" name="Rectangle 3"/>
          <p:cNvSpPr>
            <a:spLocks noGrp="1" noChangeArrowheads="1"/>
          </p:cNvSpPr>
          <p:nvPr>
            <p:ph type="body" idx="1"/>
          </p:nvPr>
        </p:nvSpPr>
        <p:spPr>
          <a:xfrm>
            <a:off x="1835150" y="1160463"/>
            <a:ext cx="7308850" cy="5481637"/>
          </a:xfrm>
        </p:spPr>
        <p:txBody>
          <a:bodyPr/>
          <a:lstStyle/>
          <a:p>
            <a:pPr>
              <a:lnSpc>
                <a:spcPct val="90000"/>
              </a:lnSpc>
              <a:buClr>
                <a:schemeClr val="bg2"/>
              </a:buClr>
              <a:buSzTx/>
              <a:buFont typeface="Wingdings" pitchFamily="2" charset="2"/>
              <a:buNone/>
            </a:pPr>
            <a:r>
              <a:rPr lang="en-US" sz="2400">
                <a:solidFill>
                  <a:srgbClr val="002010"/>
                </a:solidFill>
                <a:latin typeface="Arial" charset="0"/>
              </a:rPr>
              <a:t>Except for the cost benefits ,this training will also:</a:t>
            </a:r>
          </a:p>
          <a:p>
            <a:pPr>
              <a:lnSpc>
                <a:spcPct val="90000"/>
              </a:lnSpc>
              <a:buClr>
                <a:schemeClr val="bg2"/>
              </a:buClr>
              <a:buSzTx/>
              <a:buFont typeface="Wingdings" pitchFamily="2" charset="2"/>
              <a:buNone/>
            </a:pPr>
            <a:endParaRPr lang="en-US" sz="2400">
              <a:solidFill>
                <a:srgbClr val="002010"/>
              </a:solidFill>
              <a:latin typeface="Arial" charset="0"/>
            </a:endParaRPr>
          </a:p>
          <a:p>
            <a:pPr lvl="1">
              <a:lnSpc>
                <a:spcPct val="90000"/>
              </a:lnSpc>
              <a:buClr>
                <a:schemeClr val="bg2"/>
              </a:buClr>
              <a:buFont typeface="Wingdings" pitchFamily="2" charset="2"/>
              <a:buChar char="ü"/>
            </a:pPr>
            <a:r>
              <a:rPr lang="en-US" sz="2400">
                <a:solidFill>
                  <a:srgbClr val="002010"/>
                </a:solidFill>
                <a:latin typeface="Arial" charset="0"/>
              </a:rPr>
              <a:t>Equip God’s people with practical leadership skills that secular businesses would have never equip them with</a:t>
            </a:r>
          </a:p>
          <a:p>
            <a:pPr lvl="1">
              <a:lnSpc>
                <a:spcPct val="90000"/>
              </a:lnSpc>
              <a:buClr>
                <a:schemeClr val="bg2"/>
              </a:buClr>
              <a:buFont typeface="Wingdings" pitchFamily="2" charset="2"/>
              <a:buChar char="ü"/>
            </a:pPr>
            <a:r>
              <a:rPr lang="en-US" sz="2400">
                <a:solidFill>
                  <a:srgbClr val="002010"/>
                </a:solidFill>
                <a:latin typeface="Arial" charset="0"/>
              </a:rPr>
              <a:t>Technical skills they can use to economically enhance themselves as well as God’s kingdom</a:t>
            </a:r>
          </a:p>
          <a:p>
            <a:pPr lvl="1">
              <a:lnSpc>
                <a:spcPct val="90000"/>
              </a:lnSpc>
              <a:buClr>
                <a:schemeClr val="bg2"/>
              </a:buClr>
              <a:buFont typeface="Wingdings" pitchFamily="2" charset="2"/>
              <a:buChar char="ü"/>
            </a:pPr>
            <a:r>
              <a:rPr lang="en-US" sz="2400">
                <a:solidFill>
                  <a:srgbClr val="002010"/>
                </a:solidFill>
                <a:latin typeface="Arial" charset="0"/>
              </a:rPr>
              <a:t>Change lives and households because these leadership skills can and most likely will also be applied in the leader’s personal lives</a:t>
            </a:r>
          </a:p>
          <a:p>
            <a:pPr lvl="1">
              <a:lnSpc>
                <a:spcPct val="90000"/>
              </a:lnSpc>
              <a:buClr>
                <a:schemeClr val="bg2"/>
              </a:buClr>
              <a:buFont typeface="Wingdings" pitchFamily="2" charset="2"/>
              <a:buChar char="ü"/>
            </a:pPr>
            <a:r>
              <a:rPr lang="en-US" sz="2400">
                <a:solidFill>
                  <a:srgbClr val="002010"/>
                </a:solidFill>
                <a:latin typeface="Arial" charset="0"/>
              </a:rPr>
              <a:t>Spiritual growth that will enhance personal growth and so help God’s people to fulfill the purpose God have for their life</a:t>
            </a:r>
          </a:p>
          <a:p>
            <a:pPr lvl="1">
              <a:lnSpc>
                <a:spcPct val="90000"/>
              </a:lnSpc>
              <a:buClr>
                <a:schemeClr val="bg2"/>
              </a:buClr>
              <a:buFont typeface="Wingdings" pitchFamily="2" charset="2"/>
              <a:buChar char="v"/>
            </a:pPr>
            <a:r>
              <a:rPr lang="en-US" sz="2400" b="1">
                <a:solidFill>
                  <a:srgbClr val="002010"/>
                </a:solidFill>
                <a:latin typeface="Arial" charset="0"/>
              </a:rPr>
              <a:t>Biggest reward is that we get expand God’s Kingdom</a:t>
            </a:r>
          </a:p>
          <a:p>
            <a:pPr lvl="1">
              <a:lnSpc>
                <a:spcPct val="90000"/>
              </a:lnSpc>
              <a:buClr>
                <a:schemeClr val="bg2"/>
              </a:buClr>
              <a:buFont typeface="Wingdings" pitchFamily="2" charset="2"/>
              <a:buNone/>
            </a:pPr>
            <a:endParaRPr lang="en-US" sz="2400" b="1">
              <a:solidFill>
                <a:srgbClr val="002010"/>
              </a:solidFill>
              <a:latin typeface="Arial" charset="0"/>
            </a:endParaRPr>
          </a:p>
        </p:txBody>
      </p:sp>
      <p:sp>
        <p:nvSpPr>
          <p:cNvPr id="73732" name="PyramidChart 1;Master;1;0.15;3"/>
          <p:cNvSpPr>
            <a:spLocks noChangeArrowheads="1"/>
          </p:cNvSpPr>
          <p:nvPr/>
        </p:nvSpPr>
        <p:spPr bwMode="auto">
          <a:xfrm>
            <a:off x="1692275" y="1412875"/>
            <a:ext cx="7451725" cy="5040313"/>
          </a:xfrm>
          <a:prstGeom prst="rect">
            <a:avLst/>
          </a:prstGeom>
          <a:noFill/>
          <a:ln w="9525">
            <a:noFill/>
            <a:miter lim="800000"/>
            <a:headEnd/>
            <a:tailEnd/>
          </a:ln>
          <a:effectLst/>
        </p:spPr>
        <p:txBody>
          <a:bodyPr wrap="none" anchor="ctr"/>
          <a:lstStyle/>
          <a:p>
            <a:pPr algn="ctr"/>
            <a:endParaRPr lang="en-US"/>
          </a:p>
        </p:txBody>
      </p:sp>
      <p:sp>
        <p:nvSpPr>
          <p:cNvPr id="73733" name="AutoShape 5"/>
          <p:cNvSpPr>
            <a:spLocks noChangeArrowheads="1"/>
          </p:cNvSpPr>
          <p:nvPr/>
        </p:nvSpPr>
        <p:spPr bwMode="auto">
          <a:xfrm flipH="1">
            <a:off x="4578350" y="2143125"/>
            <a:ext cx="0" cy="0"/>
          </a:xfrm>
          <a:prstGeom prst="rtTriangle">
            <a:avLst/>
          </a:prstGeom>
          <a:gradFill rotWithShape="0">
            <a:gsLst>
              <a:gs pos="0">
                <a:schemeClr val="accent1"/>
              </a:gs>
              <a:gs pos="100000">
                <a:schemeClr val="accent1">
                  <a:gamma/>
                  <a:shade val="60000"/>
                  <a:invGamma/>
                </a:schemeClr>
              </a:gs>
            </a:gsLst>
            <a:lin ang="5400000" scaled="1"/>
          </a:gradFill>
          <a:ln w="9525">
            <a:solidFill>
              <a:schemeClr val="tx1"/>
            </a:solidFill>
            <a:miter lim="800000"/>
            <a:headEnd/>
            <a:tailEnd/>
          </a:ln>
          <a:effectLst/>
        </p:spPr>
        <p:txBody>
          <a:bodyPr wrap="none" anchor="ctr"/>
          <a:lstStyle/>
          <a:p>
            <a:endParaRPr lang="en-ZA"/>
          </a:p>
        </p:txBody>
      </p:sp>
      <p:sp>
        <p:nvSpPr>
          <p:cNvPr id="73734" name="PyramidChart 2;Master;1;0.15;3"/>
          <p:cNvSpPr>
            <a:spLocks noChangeArrowheads="1"/>
          </p:cNvSpPr>
          <p:nvPr/>
        </p:nvSpPr>
        <p:spPr bwMode="auto">
          <a:xfrm>
            <a:off x="1219200" y="2057400"/>
            <a:ext cx="6723063" cy="3924300"/>
          </a:xfrm>
          <a:prstGeom prst="rect">
            <a:avLst/>
          </a:prstGeom>
          <a:noFill/>
          <a:ln w="9525">
            <a:noFill/>
            <a:miter lim="800000"/>
            <a:headEnd/>
            <a:tailEnd/>
          </a:ln>
          <a:effectLst/>
        </p:spPr>
        <p:txBody>
          <a:bodyPr wrap="none" anchor="ctr"/>
          <a:lstStyle/>
          <a:p>
            <a:endParaRPr lang="en-ZA"/>
          </a:p>
        </p:txBody>
      </p:sp>
      <p:sp>
        <p:nvSpPr>
          <p:cNvPr id="73735" name="AutoShape 7"/>
          <p:cNvSpPr>
            <a:spLocks noChangeArrowheads="1"/>
          </p:cNvSpPr>
          <p:nvPr/>
        </p:nvSpPr>
        <p:spPr bwMode="auto">
          <a:xfrm flipH="1">
            <a:off x="4578350" y="2143125"/>
            <a:ext cx="0" cy="0"/>
          </a:xfrm>
          <a:prstGeom prst="rtTriangle">
            <a:avLst/>
          </a:prstGeom>
          <a:gradFill rotWithShape="0">
            <a:gsLst>
              <a:gs pos="0">
                <a:schemeClr val="accent1"/>
              </a:gs>
              <a:gs pos="100000">
                <a:schemeClr val="accent1">
                  <a:gamma/>
                  <a:shade val="60000"/>
                  <a:invGamma/>
                </a:schemeClr>
              </a:gs>
            </a:gsLst>
            <a:lin ang="5400000" scaled="1"/>
          </a:gradFill>
          <a:ln w="9525">
            <a:solidFill>
              <a:schemeClr val="tx1"/>
            </a:solidFill>
            <a:miter lim="800000"/>
            <a:headEnd/>
            <a:tailEnd/>
          </a:ln>
          <a:effectLst/>
        </p:spPr>
        <p:txBody>
          <a:bodyPr wrap="none" anchor="ctr"/>
          <a:lstStyle/>
          <a:p>
            <a:endParaRPr lang="en-ZA"/>
          </a:p>
        </p:txBody>
      </p:sp>
      <p:sp>
        <p:nvSpPr>
          <p:cNvPr id="73736" name="Rectangle 8"/>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CEF2F51-0B53-4502-B156-2FEAD4E9FF61}" type="datetime1">
              <a:rPr lang="en-US"/>
              <a:pPr/>
              <a:t>6/18/2011</a:t>
            </a:fld>
            <a:endParaRPr lang="en-US"/>
          </a:p>
        </p:txBody>
      </p:sp>
      <p:sp>
        <p:nvSpPr>
          <p:cNvPr id="5" name="Footer Placeholder 4"/>
          <p:cNvSpPr>
            <a:spLocks noGrp="1"/>
          </p:cNvSpPr>
          <p:nvPr>
            <p:ph type="ftr" sz="quarter" idx="11"/>
          </p:nvPr>
        </p:nvSpPr>
        <p:spPr/>
        <p:txBody>
          <a:bodyPr/>
          <a:lstStyle/>
          <a:p>
            <a:r>
              <a:rPr lang="en-US"/>
              <a:t>Our Services</a:t>
            </a:r>
          </a:p>
        </p:txBody>
      </p:sp>
      <p:sp>
        <p:nvSpPr>
          <p:cNvPr id="6" name="Slide Number Placeholder 5"/>
          <p:cNvSpPr>
            <a:spLocks noGrp="1"/>
          </p:cNvSpPr>
          <p:nvPr>
            <p:ph type="sldNum" sz="quarter" idx="12"/>
          </p:nvPr>
        </p:nvSpPr>
        <p:spPr/>
        <p:txBody>
          <a:bodyPr/>
          <a:lstStyle/>
          <a:p>
            <a:fld id="{133DA1A2-C50D-4283-9946-3A92069501B6}" type="slidenum">
              <a:rPr lang="en-US"/>
              <a:pPr/>
              <a:t>16</a:t>
            </a:fld>
            <a:endParaRPr lang="en-US"/>
          </a:p>
        </p:txBody>
      </p:sp>
      <p:sp>
        <p:nvSpPr>
          <p:cNvPr id="74755" name="Rectangle 3"/>
          <p:cNvSpPr>
            <a:spLocks noGrp="1" noChangeArrowheads="1"/>
          </p:cNvSpPr>
          <p:nvPr>
            <p:ph type="body" idx="1"/>
          </p:nvPr>
        </p:nvSpPr>
        <p:spPr>
          <a:xfrm>
            <a:off x="1943100" y="368300"/>
            <a:ext cx="6634163" cy="5375275"/>
          </a:xfrm>
        </p:spPr>
        <p:txBody>
          <a:bodyPr/>
          <a:lstStyle/>
          <a:p>
            <a:pPr>
              <a:lnSpc>
                <a:spcPct val="90000"/>
              </a:lnSpc>
              <a:buFont typeface="Wingdings" pitchFamily="2" charset="2"/>
              <a:buNone/>
            </a:pPr>
            <a:r>
              <a:rPr lang="en-US" sz="4400">
                <a:solidFill>
                  <a:srgbClr val="002010"/>
                </a:solidFill>
                <a:latin typeface="Monotype Corsiva" pitchFamily="66" charset="0"/>
              </a:rPr>
              <a:t>Please complete the evaluation form and accept the small gift and information pack</a:t>
            </a:r>
          </a:p>
          <a:p>
            <a:pPr>
              <a:lnSpc>
                <a:spcPct val="90000"/>
              </a:lnSpc>
              <a:buFont typeface="Wingdings" pitchFamily="2" charset="2"/>
              <a:buNone/>
            </a:pPr>
            <a:endParaRPr lang="en-US" sz="4400">
              <a:solidFill>
                <a:srgbClr val="002010"/>
              </a:solidFill>
              <a:latin typeface="Monotype Corsiva" pitchFamily="66" charset="0"/>
            </a:endParaRPr>
          </a:p>
          <a:p>
            <a:pPr>
              <a:lnSpc>
                <a:spcPct val="90000"/>
              </a:lnSpc>
              <a:buFont typeface="Wingdings" pitchFamily="2" charset="2"/>
              <a:buNone/>
            </a:pPr>
            <a:r>
              <a:rPr lang="en-US" sz="4400">
                <a:solidFill>
                  <a:srgbClr val="002010"/>
                </a:solidFill>
                <a:latin typeface="Monotype Corsiva" pitchFamily="66" charset="0"/>
              </a:rPr>
              <a:t>Thank You for taking the time to attend our seminar.</a:t>
            </a:r>
          </a:p>
          <a:p>
            <a:pPr>
              <a:lnSpc>
                <a:spcPct val="90000"/>
              </a:lnSpc>
              <a:buFont typeface="Wingdings" pitchFamily="2" charset="2"/>
              <a:buNone/>
            </a:pPr>
            <a:r>
              <a:rPr lang="en-US" sz="4400">
                <a:solidFill>
                  <a:srgbClr val="002010"/>
                </a:solidFill>
                <a:latin typeface="Monotype Corsiva" pitchFamily="66" charset="0"/>
              </a:rPr>
              <a:t> Please accept our sincere appreciation and gratitude</a:t>
            </a:r>
          </a:p>
        </p:txBody>
      </p:sp>
      <p:sp>
        <p:nvSpPr>
          <p:cNvPr id="74756" name="Rectangle 4"/>
          <p:cNvSpPr>
            <a:spLocks noChangeArrowheads="1"/>
          </p:cNvSpPr>
          <p:nvPr/>
        </p:nvSpPr>
        <p:spPr bwMode="auto">
          <a:xfrm>
            <a:off x="0" y="1089025"/>
            <a:ext cx="1771650" cy="228600"/>
          </a:xfrm>
          <a:prstGeom prst="rect">
            <a:avLst/>
          </a:prstGeom>
          <a:noFill/>
          <a:ln w="12700" cap="sq">
            <a:noFill/>
            <a:miter lim="800000"/>
            <a:headEnd type="none" w="sm" len="sm"/>
            <a:tailEnd type="none" w="sm" len="sm"/>
          </a:ln>
          <a:effectLst/>
        </p:spPr>
        <p:txBody>
          <a:bodyPr wrap="none">
            <a:spAutoFit/>
          </a:bodyPr>
          <a:lstStyle/>
          <a:p>
            <a:pPr eaLnBrk="1" hangingPunct="1"/>
            <a:r>
              <a:rPr lang="en-US" sz="900" b="1">
                <a:solidFill>
                  <a:schemeClr val="tx2"/>
                </a:solidFill>
                <a:latin typeface="Times New Roman" pitchFamily="18" charset="0"/>
              </a:rPr>
              <a:t>GIRA TTRAINING SERVICES</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usiness Plan">
  <a:themeElements>
    <a:clrScheme name="Business Plan 5">
      <a:dk1>
        <a:srgbClr val="001428"/>
      </a:dk1>
      <a:lt1>
        <a:srgbClr val="DDDDDD"/>
      </a:lt1>
      <a:dk2>
        <a:srgbClr val="336699"/>
      </a:dk2>
      <a:lt2>
        <a:srgbClr val="CCFFCC"/>
      </a:lt2>
      <a:accent1>
        <a:srgbClr val="009999"/>
      </a:accent1>
      <a:accent2>
        <a:srgbClr val="8263A2"/>
      </a:accent2>
      <a:accent3>
        <a:srgbClr val="ADB8CA"/>
      </a:accent3>
      <a:accent4>
        <a:srgbClr val="BDBDBD"/>
      </a:accent4>
      <a:accent5>
        <a:srgbClr val="AACACA"/>
      </a:accent5>
      <a:accent6>
        <a:srgbClr val="755992"/>
      </a:accent6>
      <a:hlink>
        <a:srgbClr val="0665C6"/>
      </a:hlink>
      <a:folHlink>
        <a:srgbClr val="699BCD"/>
      </a:folHlink>
    </a:clrScheme>
    <a:fontScheme name="Business Pla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usiness Plan 1">
        <a:dk1>
          <a:srgbClr val="000000"/>
        </a:dk1>
        <a:lt1>
          <a:srgbClr val="EAEAEA"/>
        </a:lt1>
        <a:dk2>
          <a:srgbClr val="00763B"/>
        </a:dk2>
        <a:lt2>
          <a:srgbClr val="FFFFCC"/>
        </a:lt2>
        <a:accent1>
          <a:srgbClr val="CC6600"/>
        </a:accent1>
        <a:accent2>
          <a:srgbClr val="FF9900"/>
        </a:accent2>
        <a:accent3>
          <a:srgbClr val="AABDAF"/>
        </a:accent3>
        <a:accent4>
          <a:srgbClr val="C8C8C8"/>
        </a:accent4>
        <a:accent5>
          <a:srgbClr val="E2B8AA"/>
        </a:accent5>
        <a:accent6>
          <a:srgbClr val="E78A00"/>
        </a:accent6>
        <a:hlink>
          <a:srgbClr val="CC3300"/>
        </a:hlink>
        <a:folHlink>
          <a:srgbClr val="71BB96"/>
        </a:folHlink>
      </a:clrScheme>
      <a:clrMap bg1="dk2" tx1="lt1" bg2="dk1" tx2="lt2" accent1="accent1" accent2="accent2" accent3="accent3" accent4="accent4" accent5="accent5" accent6="accent6" hlink="hlink" folHlink="folHlink"/>
    </a:extraClrScheme>
    <a:extraClrScheme>
      <a:clrScheme name="Business Plan 2">
        <a:dk1>
          <a:srgbClr val="000000"/>
        </a:dk1>
        <a:lt1>
          <a:srgbClr val="FFFFFF"/>
        </a:lt1>
        <a:dk2>
          <a:srgbClr val="006633"/>
        </a:dk2>
        <a:lt2>
          <a:srgbClr val="FFFFFF"/>
        </a:lt2>
        <a:accent1>
          <a:srgbClr val="009999"/>
        </a:accent1>
        <a:accent2>
          <a:srgbClr val="8263A2"/>
        </a:accent2>
        <a:accent3>
          <a:srgbClr val="FFFFFF"/>
        </a:accent3>
        <a:accent4>
          <a:srgbClr val="000000"/>
        </a:accent4>
        <a:accent5>
          <a:srgbClr val="AACACA"/>
        </a:accent5>
        <a:accent6>
          <a:srgbClr val="755992"/>
        </a:accent6>
        <a:hlink>
          <a:srgbClr val="0665C6"/>
        </a:hlink>
        <a:folHlink>
          <a:srgbClr val="71BB96"/>
        </a:folHlink>
      </a:clrScheme>
      <a:clrMap bg1="lt1" tx1="dk1" bg2="lt2" tx2="dk2" accent1="accent1" accent2="accent2" accent3="accent3" accent4="accent4" accent5="accent5" accent6="accent6" hlink="hlink" folHlink="folHlink"/>
    </a:extraClrScheme>
    <a:extraClrScheme>
      <a:clrScheme name="Business Plan 3">
        <a:dk1>
          <a:srgbClr val="000000"/>
        </a:dk1>
        <a:lt1>
          <a:srgbClr val="FFFFFF"/>
        </a:lt1>
        <a:dk2>
          <a:srgbClr val="000000"/>
        </a:dk2>
        <a:lt2>
          <a:srgbClr val="FFFFFF"/>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usiness Plan 4">
        <a:dk1>
          <a:srgbClr val="271A0D"/>
        </a:dk1>
        <a:lt1>
          <a:srgbClr val="EAEAEA"/>
        </a:lt1>
        <a:dk2>
          <a:srgbClr val="996633"/>
        </a:dk2>
        <a:lt2>
          <a:srgbClr val="FFFFCC"/>
        </a:lt2>
        <a:accent1>
          <a:srgbClr val="CC6600"/>
        </a:accent1>
        <a:accent2>
          <a:srgbClr val="FF9900"/>
        </a:accent2>
        <a:accent3>
          <a:srgbClr val="CAB8AD"/>
        </a:accent3>
        <a:accent4>
          <a:srgbClr val="C8C8C8"/>
        </a:accent4>
        <a:accent5>
          <a:srgbClr val="E2B8AA"/>
        </a:accent5>
        <a:accent6>
          <a:srgbClr val="E78A00"/>
        </a:accent6>
        <a:hlink>
          <a:srgbClr val="CC3300"/>
        </a:hlink>
        <a:folHlink>
          <a:srgbClr val="CA9561"/>
        </a:folHlink>
      </a:clrScheme>
      <a:clrMap bg1="dk2" tx1="lt1" bg2="dk1" tx2="lt2" accent1="accent1" accent2="accent2" accent3="accent3" accent4="accent4" accent5="accent5" accent6="accent6" hlink="hlink" folHlink="folHlink"/>
    </a:extraClrScheme>
    <a:extraClrScheme>
      <a:clrScheme name="Business Plan 5">
        <a:dk1>
          <a:srgbClr val="001428"/>
        </a:dk1>
        <a:lt1>
          <a:srgbClr val="DDDDDD"/>
        </a:lt1>
        <a:dk2>
          <a:srgbClr val="336699"/>
        </a:dk2>
        <a:lt2>
          <a:srgbClr val="CCFFCC"/>
        </a:lt2>
        <a:accent1>
          <a:srgbClr val="009999"/>
        </a:accent1>
        <a:accent2>
          <a:srgbClr val="8263A2"/>
        </a:accent2>
        <a:accent3>
          <a:srgbClr val="ADB8CA"/>
        </a:accent3>
        <a:accent4>
          <a:srgbClr val="BDBDBD"/>
        </a:accent4>
        <a:accent5>
          <a:srgbClr val="AACACA"/>
        </a:accent5>
        <a:accent6>
          <a:srgbClr val="755992"/>
        </a:accent6>
        <a:hlink>
          <a:srgbClr val="0665C6"/>
        </a:hlink>
        <a:folHlink>
          <a:srgbClr val="699BC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15915247</TotalTime>
  <Words>1364</Words>
  <Application>Microsoft Office PowerPoint</Application>
  <PresentationFormat>On-screen Show (4:3)</PresentationFormat>
  <Paragraphs>226</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Times New Roman</vt:lpstr>
      <vt:lpstr>Wingdings</vt:lpstr>
      <vt:lpstr>Arial</vt:lpstr>
      <vt:lpstr>Monotype Corsiva</vt:lpstr>
      <vt:lpstr>Business Plan</vt:lpstr>
      <vt:lpstr>GIRA TTRAINING SERVICES</vt:lpstr>
      <vt:lpstr>Slide 2</vt:lpstr>
      <vt:lpstr>Introductions</vt:lpstr>
      <vt:lpstr>Slide 4</vt:lpstr>
      <vt:lpstr>Objective</vt:lpstr>
      <vt:lpstr>Business vs Kingdom</vt:lpstr>
      <vt:lpstr>Importance of knowing you</vt:lpstr>
      <vt:lpstr>Customer Requirements</vt:lpstr>
      <vt:lpstr>The Needs</vt:lpstr>
      <vt:lpstr>Addressing Those Needs</vt:lpstr>
      <vt:lpstr>Products and features</vt:lpstr>
      <vt:lpstr>Cost Analysis</vt:lpstr>
      <vt:lpstr>Competitive Distinctiveness</vt:lpstr>
      <vt:lpstr>Our Strengths</vt:lpstr>
      <vt:lpstr>Key Benefits</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Palm1</dc:creator>
  <cp:lastModifiedBy>Palm1</cp:lastModifiedBy>
  <cp:revision>17</cp:revision>
  <cp:lastPrinted>1601-01-01T00:00:00Z</cp:lastPrinted>
  <dcterms:created xsi:type="dcterms:W3CDTF">1601-01-01T00:00:00Z</dcterms:created>
  <dcterms:modified xsi:type="dcterms:W3CDTF">2011-06-18T13:26:12Z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2</vt:i4>
  </property>
  <property fmtid="{D5CDD505-2E9C-101B-9397-08002B2CF9AE}" pid="3" name="LCID">
    <vt:i4>1033</vt:i4>
  </property>
</Properties>
</file>